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0" d="100"/>
          <a:sy n="70" d="100"/>
        </p:scale>
        <p:origin x="73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F70C00-02E2-40DE-BB3D-2FC33311BC85}" type="datetimeFigureOut">
              <a:rPr lang="en-US" smtClean="0"/>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695299-6854-4D4D-B7BA-3362744E986E}" type="slidenum">
              <a:rPr lang="en-US" smtClean="0"/>
              <a:t>‹#›</a:t>
            </a:fld>
            <a:endParaRPr lang="en-US"/>
          </a:p>
        </p:txBody>
      </p:sp>
    </p:spTree>
    <p:extLst>
      <p:ext uri="{BB962C8B-B14F-4D97-AF65-F5344CB8AC3E}">
        <p14:creationId xmlns:p14="http://schemas.microsoft.com/office/powerpoint/2010/main" val="3708172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F70C00-02E2-40DE-BB3D-2FC33311BC85}" type="datetimeFigureOut">
              <a:rPr lang="en-US" smtClean="0"/>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695299-6854-4D4D-B7BA-3362744E986E}" type="slidenum">
              <a:rPr lang="en-US" smtClean="0"/>
              <a:t>‹#›</a:t>
            </a:fld>
            <a:endParaRPr lang="en-US"/>
          </a:p>
        </p:txBody>
      </p:sp>
    </p:spTree>
    <p:extLst>
      <p:ext uri="{BB962C8B-B14F-4D97-AF65-F5344CB8AC3E}">
        <p14:creationId xmlns:p14="http://schemas.microsoft.com/office/powerpoint/2010/main" val="377495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F70C00-02E2-40DE-BB3D-2FC33311BC85}" type="datetimeFigureOut">
              <a:rPr lang="en-US" smtClean="0"/>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695299-6854-4D4D-B7BA-3362744E986E}" type="slidenum">
              <a:rPr lang="en-US" smtClean="0"/>
              <a:t>‹#›</a:t>
            </a:fld>
            <a:endParaRPr lang="en-US"/>
          </a:p>
        </p:txBody>
      </p:sp>
    </p:spTree>
    <p:extLst>
      <p:ext uri="{BB962C8B-B14F-4D97-AF65-F5344CB8AC3E}">
        <p14:creationId xmlns:p14="http://schemas.microsoft.com/office/powerpoint/2010/main" val="3520695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F70C00-02E2-40DE-BB3D-2FC33311BC85}" type="datetimeFigureOut">
              <a:rPr lang="en-US" smtClean="0"/>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695299-6854-4D4D-B7BA-3362744E986E}" type="slidenum">
              <a:rPr lang="en-US" smtClean="0"/>
              <a:t>‹#›</a:t>
            </a:fld>
            <a:endParaRPr lang="en-US"/>
          </a:p>
        </p:txBody>
      </p:sp>
    </p:spTree>
    <p:extLst>
      <p:ext uri="{BB962C8B-B14F-4D97-AF65-F5344CB8AC3E}">
        <p14:creationId xmlns:p14="http://schemas.microsoft.com/office/powerpoint/2010/main" val="4168306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F70C00-02E2-40DE-BB3D-2FC33311BC85}" type="datetimeFigureOut">
              <a:rPr lang="en-US" smtClean="0"/>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695299-6854-4D4D-B7BA-3362744E986E}" type="slidenum">
              <a:rPr lang="en-US" smtClean="0"/>
              <a:t>‹#›</a:t>
            </a:fld>
            <a:endParaRPr lang="en-US"/>
          </a:p>
        </p:txBody>
      </p:sp>
    </p:spTree>
    <p:extLst>
      <p:ext uri="{BB962C8B-B14F-4D97-AF65-F5344CB8AC3E}">
        <p14:creationId xmlns:p14="http://schemas.microsoft.com/office/powerpoint/2010/main" val="2202384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F70C00-02E2-40DE-BB3D-2FC33311BC85}" type="datetimeFigureOut">
              <a:rPr lang="en-US" smtClean="0"/>
              <a:t>3/16/2024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695299-6854-4D4D-B7BA-3362744E986E}" type="slidenum">
              <a:rPr lang="en-US" smtClean="0"/>
              <a:t>‹#›</a:t>
            </a:fld>
            <a:endParaRPr lang="en-US"/>
          </a:p>
        </p:txBody>
      </p:sp>
    </p:spTree>
    <p:extLst>
      <p:ext uri="{BB962C8B-B14F-4D97-AF65-F5344CB8AC3E}">
        <p14:creationId xmlns:p14="http://schemas.microsoft.com/office/powerpoint/2010/main" val="328668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F70C00-02E2-40DE-BB3D-2FC33311BC85}" type="datetimeFigureOut">
              <a:rPr lang="en-US" smtClean="0"/>
              <a:t>3/16/2024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695299-6854-4D4D-B7BA-3362744E986E}" type="slidenum">
              <a:rPr lang="en-US" smtClean="0"/>
              <a:t>‹#›</a:t>
            </a:fld>
            <a:endParaRPr lang="en-US"/>
          </a:p>
        </p:txBody>
      </p:sp>
    </p:spTree>
    <p:extLst>
      <p:ext uri="{BB962C8B-B14F-4D97-AF65-F5344CB8AC3E}">
        <p14:creationId xmlns:p14="http://schemas.microsoft.com/office/powerpoint/2010/main" val="3054595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F70C00-02E2-40DE-BB3D-2FC33311BC85}" type="datetimeFigureOut">
              <a:rPr lang="en-US" smtClean="0"/>
              <a:t>3/16/2024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695299-6854-4D4D-B7BA-3362744E986E}" type="slidenum">
              <a:rPr lang="en-US" smtClean="0"/>
              <a:t>‹#›</a:t>
            </a:fld>
            <a:endParaRPr lang="en-US"/>
          </a:p>
        </p:txBody>
      </p:sp>
    </p:spTree>
    <p:extLst>
      <p:ext uri="{BB962C8B-B14F-4D97-AF65-F5344CB8AC3E}">
        <p14:creationId xmlns:p14="http://schemas.microsoft.com/office/powerpoint/2010/main" val="350420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F70C00-02E2-40DE-BB3D-2FC33311BC85}" type="datetimeFigureOut">
              <a:rPr lang="en-US" smtClean="0"/>
              <a:t>3/16/2024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695299-6854-4D4D-B7BA-3362744E986E}" type="slidenum">
              <a:rPr lang="en-US" smtClean="0"/>
              <a:t>‹#›</a:t>
            </a:fld>
            <a:endParaRPr lang="en-US"/>
          </a:p>
        </p:txBody>
      </p:sp>
    </p:spTree>
    <p:extLst>
      <p:ext uri="{BB962C8B-B14F-4D97-AF65-F5344CB8AC3E}">
        <p14:creationId xmlns:p14="http://schemas.microsoft.com/office/powerpoint/2010/main" val="3802526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F70C00-02E2-40DE-BB3D-2FC33311BC85}" type="datetimeFigureOut">
              <a:rPr lang="en-US" smtClean="0"/>
              <a:t>3/16/2024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695299-6854-4D4D-B7BA-3362744E986E}" type="slidenum">
              <a:rPr lang="en-US" smtClean="0"/>
              <a:t>‹#›</a:t>
            </a:fld>
            <a:endParaRPr lang="en-US"/>
          </a:p>
        </p:txBody>
      </p:sp>
    </p:spTree>
    <p:extLst>
      <p:ext uri="{BB962C8B-B14F-4D97-AF65-F5344CB8AC3E}">
        <p14:creationId xmlns:p14="http://schemas.microsoft.com/office/powerpoint/2010/main" val="3007511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F70C00-02E2-40DE-BB3D-2FC33311BC85}" type="datetimeFigureOut">
              <a:rPr lang="en-US" smtClean="0"/>
              <a:t>3/16/2024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695299-6854-4D4D-B7BA-3362744E986E}" type="slidenum">
              <a:rPr lang="en-US" smtClean="0"/>
              <a:t>‹#›</a:t>
            </a:fld>
            <a:endParaRPr lang="en-US"/>
          </a:p>
        </p:txBody>
      </p:sp>
    </p:spTree>
    <p:extLst>
      <p:ext uri="{BB962C8B-B14F-4D97-AF65-F5344CB8AC3E}">
        <p14:creationId xmlns:p14="http://schemas.microsoft.com/office/powerpoint/2010/main" val="2023352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70C00-02E2-40DE-BB3D-2FC33311BC85}" type="datetimeFigureOut">
              <a:rPr lang="en-US" smtClean="0"/>
              <a:t>3/16/2024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695299-6854-4D4D-B7BA-3362744E986E}" type="slidenum">
              <a:rPr lang="en-US" smtClean="0"/>
              <a:t>‹#›</a:t>
            </a:fld>
            <a:endParaRPr lang="en-US"/>
          </a:p>
        </p:txBody>
      </p:sp>
    </p:spTree>
    <p:extLst>
      <p:ext uri="{BB962C8B-B14F-4D97-AF65-F5344CB8AC3E}">
        <p14:creationId xmlns:p14="http://schemas.microsoft.com/office/powerpoint/2010/main" val="184238261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jp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FB7E52-EDB6-AA36-3E85-052CAC6DBD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45" y="1"/>
            <a:ext cx="12192000" cy="6858000"/>
          </a:xfrm>
          <a:prstGeom prst="rect">
            <a:avLst/>
          </a:prstGeom>
        </p:spPr>
      </p:pic>
      <p:pic>
        <p:nvPicPr>
          <p:cNvPr id="5" name="Picture 4">
            <a:extLst>
              <a:ext uri="{FF2B5EF4-FFF2-40B4-BE49-F238E27FC236}">
                <a16:creationId xmlns:a16="http://schemas.microsoft.com/office/drawing/2014/main" id="{6C9E00DE-0922-8508-93F2-DB40DE70B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379" y="413825"/>
            <a:ext cx="6605016" cy="24384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 name="Picture 6">
            <a:extLst>
              <a:ext uri="{FF2B5EF4-FFF2-40B4-BE49-F238E27FC236}">
                <a16:creationId xmlns:a16="http://schemas.microsoft.com/office/drawing/2014/main" id="{EDD345B4-F7E0-E111-CBEE-64CD7B877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7709" y="0"/>
            <a:ext cx="6420846" cy="6858000"/>
          </a:xfrm>
          <a:prstGeom prst="rect">
            <a:avLst/>
          </a:prstGeom>
        </p:spPr>
      </p:pic>
      <p:sp>
        <p:nvSpPr>
          <p:cNvPr id="8" name="Title 7">
            <a:extLst>
              <a:ext uri="{FF2B5EF4-FFF2-40B4-BE49-F238E27FC236}">
                <a16:creationId xmlns:a16="http://schemas.microsoft.com/office/drawing/2014/main" id="{6EDC544A-C663-683E-6E3F-8DBF113FE502}"/>
              </a:ext>
            </a:extLst>
          </p:cNvPr>
          <p:cNvSpPr>
            <a:spLocks noGrp="1"/>
          </p:cNvSpPr>
          <p:nvPr>
            <p:ph type="title"/>
          </p:nvPr>
        </p:nvSpPr>
        <p:spPr>
          <a:xfrm>
            <a:off x="166467" y="2016662"/>
            <a:ext cx="11859065" cy="3441822"/>
          </a:xfrm>
        </p:spPr>
        <p:txBody>
          <a:bodyPr>
            <a:normAutofit/>
          </a:bodyPr>
          <a:lstStyle/>
          <a:p>
            <a:r>
              <a:rPr lang="en-US" sz="6600" b="1" dirty="0">
                <a:solidFill>
                  <a:srgbClr val="D4D4D4"/>
                </a:solidFill>
                <a:effectLst/>
                <a:latin typeface="Century751 No2 BT" panose="02040604050505020204" pitchFamily="18" charset="0"/>
              </a:rPr>
              <a:t>BK - Amazing &amp; Delicious Food</a:t>
            </a:r>
            <a:br>
              <a:rPr lang="en-US" b="0" dirty="0">
                <a:solidFill>
                  <a:srgbClr val="D4D4D4"/>
                </a:solidFill>
                <a:effectLst/>
                <a:latin typeface="Consolas" panose="020B0609020204030204" pitchFamily="49" charset="0"/>
              </a:rPr>
            </a:br>
            <a:endParaRPr lang="en-US" dirty="0"/>
          </a:p>
        </p:txBody>
      </p:sp>
      <p:sp>
        <p:nvSpPr>
          <p:cNvPr id="13" name="Text Placeholder 12">
            <a:extLst>
              <a:ext uri="{FF2B5EF4-FFF2-40B4-BE49-F238E27FC236}">
                <a16:creationId xmlns:a16="http://schemas.microsoft.com/office/drawing/2014/main" id="{20CACAAD-873A-5084-16EF-B47101219FBF}"/>
              </a:ext>
            </a:extLst>
          </p:cNvPr>
          <p:cNvSpPr>
            <a:spLocks noGrp="1"/>
          </p:cNvSpPr>
          <p:nvPr>
            <p:ph type="body" idx="1"/>
          </p:nvPr>
        </p:nvSpPr>
        <p:spPr>
          <a:xfrm>
            <a:off x="319674" y="4609167"/>
            <a:ext cx="10515600" cy="1500187"/>
          </a:xfrm>
        </p:spPr>
        <p:txBody>
          <a:bodyPr/>
          <a:lstStyle/>
          <a:p>
            <a:r>
              <a:rPr lang="en-US" dirty="0">
                <a:latin typeface="Century751 No2 BT" panose="02040604050505020204" pitchFamily="18" charset="0"/>
              </a:rPr>
              <a:t>THIS PROJECT MADE BY BABLU </a:t>
            </a:r>
          </a:p>
          <a:p>
            <a:r>
              <a:rPr lang="en-US" dirty="0"/>
              <a:t>                         </a:t>
            </a:r>
          </a:p>
        </p:txBody>
      </p:sp>
      <p:pic>
        <p:nvPicPr>
          <p:cNvPr id="10" name="Picture 9">
            <a:extLst>
              <a:ext uri="{FF2B5EF4-FFF2-40B4-BE49-F238E27FC236}">
                <a16:creationId xmlns:a16="http://schemas.microsoft.com/office/drawing/2014/main" id="{4D860437-6531-9D1F-CA01-FF2337B46F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7668" y="897039"/>
            <a:ext cx="1793308" cy="1806792"/>
          </a:xfrm>
          <a:prstGeom prst="rect">
            <a:avLst/>
          </a:prstGeom>
        </p:spPr>
      </p:pic>
      <p:pic>
        <p:nvPicPr>
          <p:cNvPr id="12" name="Picture 11">
            <a:extLst>
              <a:ext uri="{FF2B5EF4-FFF2-40B4-BE49-F238E27FC236}">
                <a16:creationId xmlns:a16="http://schemas.microsoft.com/office/drawing/2014/main" id="{FB9536CA-686D-5C30-BE62-0AABECD6F8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00382" y="748646"/>
            <a:ext cx="2087880" cy="2103579"/>
          </a:xfrm>
          <a:prstGeom prst="rect">
            <a:avLst/>
          </a:prstGeom>
        </p:spPr>
      </p:pic>
      <p:pic>
        <p:nvPicPr>
          <p:cNvPr id="15" name="Picture 14">
            <a:extLst>
              <a:ext uri="{FF2B5EF4-FFF2-40B4-BE49-F238E27FC236}">
                <a16:creationId xmlns:a16="http://schemas.microsoft.com/office/drawing/2014/main" id="{CD65AB00-CD3A-879A-18A3-7EE0F65517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81361"/>
            <a:ext cx="2146379" cy="4304749"/>
          </a:xfrm>
          <a:prstGeom prst="rect">
            <a:avLst/>
          </a:prstGeom>
        </p:spPr>
      </p:pic>
      <p:pic>
        <p:nvPicPr>
          <p:cNvPr id="2" name="Picture 1">
            <a:extLst>
              <a:ext uri="{FF2B5EF4-FFF2-40B4-BE49-F238E27FC236}">
                <a16:creationId xmlns:a16="http://schemas.microsoft.com/office/drawing/2014/main" id="{17BFA4C8-FDBF-BB1C-E362-8DFD53C3C0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44585" y="162990"/>
            <a:ext cx="266700" cy="390525"/>
          </a:xfrm>
          <a:prstGeom prst="rect">
            <a:avLst/>
          </a:prstGeom>
        </p:spPr>
      </p:pic>
    </p:spTree>
    <p:extLst>
      <p:ext uri="{BB962C8B-B14F-4D97-AF65-F5344CB8AC3E}">
        <p14:creationId xmlns:p14="http://schemas.microsoft.com/office/powerpoint/2010/main" val="330757000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edge">
                                      <p:cBhvr>
                                        <p:cTn id="15" dur="2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2000"/>
                                        <p:tgtEl>
                                          <p:spTgt spid="12"/>
                                        </p:tgtEl>
                                      </p:cBhvr>
                                    </p:animEffect>
                                    <p:anim calcmode="lin" valueType="num">
                                      <p:cBhvr>
                                        <p:cTn id="26" dur="2000" fill="hold"/>
                                        <p:tgtEl>
                                          <p:spTgt spid="12"/>
                                        </p:tgtEl>
                                        <p:attrNameLst>
                                          <p:attrName>ppt_w</p:attrName>
                                        </p:attrNameLst>
                                      </p:cBhvr>
                                      <p:tavLst>
                                        <p:tav tm="0" fmla="#ppt_w*sin(2.5*pi*$)">
                                          <p:val>
                                            <p:fltVal val="0"/>
                                          </p:val>
                                        </p:tav>
                                        <p:tav tm="100000">
                                          <p:val>
                                            <p:fltVal val="1"/>
                                          </p:val>
                                        </p:tav>
                                      </p:tavLst>
                                    </p:anim>
                                    <p:anim calcmode="lin" valueType="num">
                                      <p:cBhvr>
                                        <p:cTn id="27"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37" presetClass="entr" presetSubtype="0" fill="hold" grpId="0" nodeType="clickEffect">
                                  <p:stCondLst>
                                    <p:cond delay="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fade">
                                      <p:cBhvr>
                                        <p:cTn id="32" dur="1000"/>
                                        <p:tgtEl>
                                          <p:spTgt spid="13">
                                            <p:txEl>
                                              <p:pRg st="0" end="0"/>
                                            </p:txEl>
                                          </p:spTgt>
                                        </p:tgtEl>
                                      </p:cBhvr>
                                    </p:animEffect>
                                    <p:anim calcmode="lin" valueType="num">
                                      <p:cBhvr>
                                        <p:cTn id="33"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4" dur="900" decel="100000" fill="hold"/>
                                        <p:tgtEl>
                                          <p:spTgt spid="13">
                                            <p:txEl>
                                              <p:pRg st="0" end="0"/>
                                            </p:txEl>
                                          </p:spTgt>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1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7" presetClass="entr" presetSubtype="0" fill="hold" grpId="0" nodeType="clickEffect">
                                  <p:stCondLst>
                                    <p:cond delay="0"/>
                                  </p:stCondLst>
                                  <p:childTnLst>
                                    <p:set>
                                      <p:cBhvr>
                                        <p:cTn id="39" dur="1" fill="hold">
                                          <p:stCondLst>
                                            <p:cond delay="0"/>
                                          </p:stCondLst>
                                        </p:cTn>
                                        <p:tgtEl>
                                          <p:spTgt spid="13">
                                            <p:txEl>
                                              <p:pRg st="1" end="1"/>
                                            </p:txEl>
                                          </p:spTgt>
                                        </p:tgtEl>
                                        <p:attrNameLst>
                                          <p:attrName>style.visibility</p:attrName>
                                        </p:attrNameLst>
                                      </p:cBhvr>
                                      <p:to>
                                        <p:strVal val="visible"/>
                                      </p:to>
                                    </p:set>
                                    <p:animEffect transition="in" filter="fade">
                                      <p:cBhvr>
                                        <p:cTn id="40" dur="1000"/>
                                        <p:tgtEl>
                                          <p:spTgt spid="13">
                                            <p:txEl>
                                              <p:pRg st="1" end="1"/>
                                            </p:txEl>
                                          </p:spTgt>
                                        </p:tgtEl>
                                      </p:cBhvr>
                                    </p:animEffect>
                                    <p:anim calcmode="lin" valueType="num">
                                      <p:cBhvr>
                                        <p:cTn id="41"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42" dur="900" decel="100000" fill="hold"/>
                                        <p:tgtEl>
                                          <p:spTgt spid="13">
                                            <p:txEl>
                                              <p:pRg st="1" end="1"/>
                                            </p:txEl>
                                          </p:spTgt>
                                        </p:tgtEl>
                                        <p:attrNameLst>
                                          <p:attrName>ppt_y</p:attrName>
                                        </p:attrNameLst>
                                      </p:cBhvr>
                                      <p:tavLst>
                                        <p:tav tm="0">
                                          <p:val>
                                            <p:strVal val="#ppt_y+1"/>
                                          </p:val>
                                        </p:tav>
                                        <p:tav tm="100000">
                                          <p:val>
                                            <p:strVal val="#ppt_y-.03"/>
                                          </p:val>
                                        </p:tav>
                                      </p:tavLst>
                                    </p:anim>
                                    <p:anim calcmode="lin" valueType="num">
                                      <p:cBhvr>
                                        <p:cTn id="43" dur="100" accel="100000" fill="hold">
                                          <p:stCondLst>
                                            <p:cond delay="900"/>
                                          </p:stCondLst>
                                        </p:cTn>
                                        <p:tgtEl>
                                          <p:spTgt spid="13">
                                            <p:txEl>
                                              <p:pRg st="1" end="1"/>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03B1F2-9A21-F1C4-15AE-99903EAE0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AA270D7-8A88-AB89-C3F5-7C0B34261903}"/>
              </a:ext>
            </a:extLst>
          </p:cNvPr>
          <p:cNvSpPr>
            <a:spLocks noGrp="1"/>
          </p:cNvSpPr>
          <p:nvPr>
            <p:ph type="title"/>
          </p:nvPr>
        </p:nvSpPr>
        <p:spPr>
          <a:xfrm>
            <a:off x="2324953" y="1847541"/>
            <a:ext cx="7542094" cy="1581459"/>
          </a:xfrm>
        </p:spPr>
        <p:txBody>
          <a:bodyPr/>
          <a:lstStyle/>
          <a:p>
            <a:r>
              <a:rPr lang="en-US" b="1" dirty="0">
                <a:solidFill>
                  <a:schemeClr val="accent6">
                    <a:lumMod val="60000"/>
                    <a:lumOff val="40000"/>
                  </a:schemeClr>
                </a:solidFill>
                <a:latin typeface="Garamond" panose="02020404030301010803" pitchFamily="18" charset="0"/>
              </a:rPr>
              <a:t>Thanks watching This project</a:t>
            </a:r>
          </a:p>
        </p:txBody>
      </p:sp>
      <p:pic>
        <p:nvPicPr>
          <p:cNvPr id="6" name="Picture 5">
            <a:extLst>
              <a:ext uri="{FF2B5EF4-FFF2-40B4-BE49-F238E27FC236}">
                <a16:creationId xmlns:a16="http://schemas.microsoft.com/office/drawing/2014/main" id="{8BAD4C5B-5601-4480-E715-5104D5246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6012" y="231230"/>
            <a:ext cx="354710" cy="519397"/>
          </a:xfrm>
          <a:prstGeom prst="rect">
            <a:avLst/>
          </a:prstGeom>
        </p:spPr>
      </p:pic>
      <p:pic>
        <p:nvPicPr>
          <p:cNvPr id="10" name="Picture 9">
            <a:extLst>
              <a:ext uri="{FF2B5EF4-FFF2-40B4-BE49-F238E27FC236}">
                <a16:creationId xmlns:a16="http://schemas.microsoft.com/office/drawing/2014/main" id="{D6194CF7-BD0A-9E13-7979-A567CA2ADF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9955" y="3148969"/>
            <a:ext cx="6211837" cy="1624587"/>
          </a:xfrm>
          <a:prstGeom prst="rect">
            <a:avLst/>
          </a:prstGeom>
        </p:spPr>
      </p:pic>
    </p:spTree>
    <p:extLst>
      <p:ext uri="{BB962C8B-B14F-4D97-AF65-F5344CB8AC3E}">
        <p14:creationId xmlns:p14="http://schemas.microsoft.com/office/powerpoint/2010/main" val="24813173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FA2F9A-75E7-F25E-10DB-A1465CE26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069" y="0"/>
            <a:ext cx="4267200" cy="6858000"/>
          </a:xfrm>
          <a:prstGeom prst="rect">
            <a:avLst/>
          </a:prstGeom>
        </p:spPr>
      </p:pic>
      <p:pic>
        <p:nvPicPr>
          <p:cNvPr id="5" name="Picture 4">
            <a:extLst>
              <a:ext uri="{FF2B5EF4-FFF2-40B4-BE49-F238E27FC236}">
                <a16:creationId xmlns:a16="http://schemas.microsoft.com/office/drawing/2014/main" id="{93DF606C-9D46-1F40-8365-7545F4AA8E89}"/>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710487" y="200025"/>
            <a:ext cx="3829050" cy="6134100"/>
          </a:xfrm>
          <a:prstGeom prst="rect">
            <a:avLst/>
          </a:prstGeom>
        </p:spPr>
      </p:pic>
      <p:pic>
        <p:nvPicPr>
          <p:cNvPr id="7" name="Picture 6">
            <a:extLst>
              <a:ext uri="{FF2B5EF4-FFF2-40B4-BE49-F238E27FC236}">
                <a16:creationId xmlns:a16="http://schemas.microsoft.com/office/drawing/2014/main" id="{6F08B4C0-34BA-F048-E6B6-6B831B7153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7662" y="1162050"/>
            <a:ext cx="3314700" cy="4210050"/>
          </a:xfrm>
          <a:prstGeom prst="rect">
            <a:avLst/>
          </a:prstGeom>
        </p:spPr>
      </p:pic>
      <p:sp>
        <p:nvSpPr>
          <p:cNvPr id="8" name="Rectangle 7">
            <a:extLst>
              <a:ext uri="{FF2B5EF4-FFF2-40B4-BE49-F238E27FC236}">
                <a16:creationId xmlns:a16="http://schemas.microsoft.com/office/drawing/2014/main" id="{7251FCC5-8E11-2C6D-0CCA-8C97DF798D3E}"/>
              </a:ext>
            </a:extLst>
          </p:cNvPr>
          <p:cNvSpPr/>
          <p:nvPr/>
        </p:nvSpPr>
        <p:spPr>
          <a:xfrm>
            <a:off x="7967662" y="5486400"/>
            <a:ext cx="331470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33CF3C8-0196-8416-45EF-7DB77CA8B8F6}"/>
              </a:ext>
            </a:extLst>
          </p:cNvPr>
          <p:cNvSpPr txBox="1"/>
          <p:nvPr/>
        </p:nvSpPr>
        <p:spPr>
          <a:xfrm>
            <a:off x="8543926" y="5465207"/>
            <a:ext cx="2871787" cy="369332"/>
          </a:xfrm>
          <a:prstGeom prst="rect">
            <a:avLst/>
          </a:prstGeom>
          <a:noFill/>
        </p:spPr>
        <p:txBody>
          <a:bodyPr wrap="square" rtlCol="0">
            <a:spAutoFit/>
          </a:bodyPr>
          <a:lstStyle/>
          <a:p>
            <a:r>
              <a:rPr lang="en-US" spc="600" dirty="0"/>
              <a:t>BABLU KUMAR</a:t>
            </a:r>
          </a:p>
        </p:txBody>
      </p:sp>
      <p:sp>
        <p:nvSpPr>
          <p:cNvPr id="2" name="Title 1">
            <a:extLst>
              <a:ext uri="{FF2B5EF4-FFF2-40B4-BE49-F238E27FC236}">
                <a16:creationId xmlns:a16="http://schemas.microsoft.com/office/drawing/2014/main" id="{C81CCAD6-79DF-7AFD-FA6A-984B1C77FEB4}"/>
              </a:ext>
            </a:extLst>
          </p:cNvPr>
          <p:cNvSpPr>
            <a:spLocks noGrp="1"/>
          </p:cNvSpPr>
          <p:nvPr>
            <p:ph type="title"/>
          </p:nvPr>
        </p:nvSpPr>
        <p:spPr>
          <a:xfrm>
            <a:off x="370125" y="982639"/>
            <a:ext cx="7083187" cy="4285396"/>
          </a:xfrm>
        </p:spPr>
        <p:txBody>
          <a:bodyPr>
            <a:normAutofit/>
          </a:bodyPr>
          <a:lstStyle/>
          <a:p>
            <a:r>
              <a:rPr lang="en-US" sz="2800" dirty="0">
                <a:solidFill>
                  <a:schemeClr val="accent6">
                    <a:lumMod val="60000"/>
                    <a:lumOff val="40000"/>
                  </a:schemeClr>
                </a:solidFill>
                <a:latin typeface="Garamond" panose="02020404030301010803" pitchFamily="18" charset="0"/>
              </a:rPr>
              <a:t>A Restaurant management Project  web development is made by the Bablu kumar</a:t>
            </a:r>
            <a:br>
              <a:rPr lang="en-US" sz="2800" dirty="0">
                <a:solidFill>
                  <a:schemeClr val="accent6">
                    <a:lumMod val="60000"/>
                    <a:lumOff val="40000"/>
                  </a:schemeClr>
                </a:solidFill>
                <a:latin typeface="Garamond" panose="02020404030301010803" pitchFamily="18" charset="0"/>
              </a:rPr>
            </a:br>
            <a:r>
              <a:rPr lang="en-US" sz="2800" dirty="0">
                <a:solidFill>
                  <a:schemeClr val="accent6">
                    <a:lumMod val="60000"/>
                    <a:lumOff val="40000"/>
                  </a:schemeClr>
                </a:solidFill>
                <a:latin typeface="Garamond" panose="02020404030301010803" pitchFamily="18" charset="0"/>
              </a:rPr>
              <a:t>and A restaurant manager project in web development fouses specifically on providing Tools and functionalites for restaurant managers to efficiently oversee and mange deily oprattion  </a:t>
            </a:r>
          </a:p>
        </p:txBody>
      </p:sp>
      <p:sp>
        <p:nvSpPr>
          <p:cNvPr id="4" name="TextBox 3">
            <a:extLst>
              <a:ext uri="{FF2B5EF4-FFF2-40B4-BE49-F238E27FC236}">
                <a16:creationId xmlns:a16="http://schemas.microsoft.com/office/drawing/2014/main" id="{9B8F3F31-97E0-9ABC-24AD-979FF7785609}"/>
              </a:ext>
            </a:extLst>
          </p:cNvPr>
          <p:cNvSpPr txBox="1"/>
          <p:nvPr/>
        </p:nvSpPr>
        <p:spPr>
          <a:xfrm>
            <a:off x="410143" y="982639"/>
            <a:ext cx="4048125" cy="707886"/>
          </a:xfrm>
          <a:prstGeom prst="rect">
            <a:avLst/>
          </a:prstGeom>
          <a:noFill/>
        </p:spPr>
        <p:txBody>
          <a:bodyPr wrap="square" rtlCol="0">
            <a:spAutoFit/>
          </a:bodyPr>
          <a:lstStyle/>
          <a:p>
            <a:r>
              <a:rPr lang="en-US" sz="4000" b="1" dirty="0">
                <a:solidFill>
                  <a:schemeClr val="accent6">
                    <a:lumMod val="60000"/>
                    <a:lumOff val="40000"/>
                  </a:schemeClr>
                </a:solidFill>
                <a:latin typeface="Garamond" panose="02020404030301010803" pitchFamily="18" charset="0"/>
              </a:rPr>
              <a:t>Project Developer</a:t>
            </a:r>
          </a:p>
        </p:txBody>
      </p:sp>
      <p:sp>
        <p:nvSpPr>
          <p:cNvPr id="6" name="TextBox 5">
            <a:extLst>
              <a:ext uri="{FF2B5EF4-FFF2-40B4-BE49-F238E27FC236}">
                <a16:creationId xmlns:a16="http://schemas.microsoft.com/office/drawing/2014/main" id="{9BC04A67-8AD6-1100-D9A7-E6D217A28CFC}"/>
              </a:ext>
            </a:extLst>
          </p:cNvPr>
          <p:cNvSpPr txBox="1"/>
          <p:nvPr/>
        </p:nvSpPr>
        <p:spPr>
          <a:xfrm>
            <a:off x="2869797" y="5024735"/>
            <a:ext cx="4762571" cy="461665"/>
          </a:xfrm>
          <a:prstGeom prst="rect">
            <a:avLst/>
          </a:prstGeom>
          <a:noFill/>
        </p:spPr>
        <p:txBody>
          <a:bodyPr wrap="square" rtlCol="0">
            <a:spAutoFit/>
          </a:bodyPr>
          <a:lstStyle/>
          <a:p>
            <a:r>
              <a:rPr lang="en-US" sz="2400" dirty="0">
                <a:solidFill>
                  <a:schemeClr val="accent6">
                    <a:lumMod val="60000"/>
                    <a:lumOff val="40000"/>
                  </a:schemeClr>
                </a:solidFill>
              </a:rPr>
              <a:t>This Project is Made in    10/3/2024</a:t>
            </a:r>
          </a:p>
        </p:txBody>
      </p:sp>
      <p:pic>
        <p:nvPicPr>
          <p:cNvPr id="9" name="Picture 8">
            <a:extLst>
              <a:ext uri="{FF2B5EF4-FFF2-40B4-BE49-F238E27FC236}">
                <a16:creationId xmlns:a16="http://schemas.microsoft.com/office/drawing/2014/main" id="{22983F7D-3FCD-B68A-56BE-97C4FF6405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44585" y="162990"/>
            <a:ext cx="266700" cy="390525"/>
          </a:xfrm>
          <a:prstGeom prst="rect">
            <a:avLst/>
          </a:prstGeom>
        </p:spPr>
      </p:pic>
    </p:spTree>
    <p:extLst>
      <p:ext uri="{BB962C8B-B14F-4D97-AF65-F5344CB8AC3E}">
        <p14:creationId xmlns:p14="http://schemas.microsoft.com/office/powerpoint/2010/main" val="354801383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900" fill="hold"/>
                                        <p:tgtEl>
                                          <p:spTgt spid="10"/>
                                        </p:tgtEl>
                                        <p:attrNameLst>
                                          <p:attrName>ppt_x</p:attrName>
                                        </p:attrNameLst>
                                      </p:cBhvr>
                                      <p:tavLst>
                                        <p:tav tm="0">
                                          <p:val>
                                            <p:strVal val="#ppt_x"/>
                                          </p:val>
                                        </p:tav>
                                        <p:tav tm="100000">
                                          <p:val>
                                            <p:strVal val="#ppt_x"/>
                                          </p:val>
                                        </p:tav>
                                      </p:tavLst>
                                    </p:anim>
                                    <p:anim calcmode="lin" valueType="num">
                                      <p:cBhvr additive="base">
                                        <p:cTn id="16" dur="9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inVertic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p:cTn id="26" dur="500" fill="hold"/>
                                        <p:tgtEl>
                                          <p:spTgt spid="2"/>
                                        </p:tgtEl>
                                        <p:attrNameLst>
                                          <p:attrName>ppt_w</p:attrName>
                                        </p:attrNameLst>
                                      </p:cBhvr>
                                      <p:tavLst>
                                        <p:tav tm="0">
                                          <p:val>
                                            <p:fltVal val="0"/>
                                          </p:val>
                                        </p:tav>
                                        <p:tav tm="100000">
                                          <p:val>
                                            <p:strVal val="#ppt_w"/>
                                          </p:val>
                                        </p:tav>
                                      </p:tavLst>
                                    </p:anim>
                                    <p:anim calcmode="lin" valueType="num">
                                      <p:cBhvr>
                                        <p:cTn id="27" dur="500" fill="hold"/>
                                        <p:tgtEl>
                                          <p:spTgt spid="2"/>
                                        </p:tgtEl>
                                        <p:attrNameLst>
                                          <p:attrName>ppt_h</p:attrName>
                                        </p:attrNameLst>
                                      </p:cBhvr>
                                      <p:tavLst>
                                        <p:tav tm="0">
                                          <p:val>
                                            <p:fltVal val="0"/>
                                          </p:val>
                                        </p:tav>
                                        <p:tav tm="100000">
                                          <p:val>
                                            <p:strVal val="#ppt_h"/>
                                          </p:val>
                                        </p:tav>
                                      </p:tavLst>
                                    </p:anim>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580">
                                          <p:stCondLst>
                                            <p:cond delay="0"/>
                                          </p:stCondLst>
                                        </p:cTn>
                                        <p:tgtEl>
                                          <p:spTgt spid="6"/>
                                        </p:tgtEl>
                                      </p:cBhvr>
                                    </p:animEffect>
                                    <p:anim calcmode="lin" valueType="num">
                                      <p:cBhvr>
                                        <p:cTn id="3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9" dur="26">
                                          <p:stCondLst>
                                            <p:cond delay="650"/>
                                          </p:stCondLst>
                                        </p:cTn>
                                        <p:tgtEl>
                                          <p:spTgt spid="6"/>
                                        </p:tgtEl>
                                      </p:cBhvr>
                                      <p:to x="100000" y="60000"/>
                                    </p:animScale>
                                    <p:animScale>
                                      <p:cBhvr>
                                        <p:cTn id="40" dur="166" decel="50000">
                                          <p:stCondLst>
                                            <p:cond delay="676"/>
                                          </p:stCondLst>
                                        </p:cTn>
                                        <p:tgtEl>
                                          <p:spTgt spid="6"/>
                                        </p:tgtEl>
                                      </p:cBhvr>
                                      <p:to x="100000" y="100000"/>
                                    </p:animScale>
                                    <p:animScale>
                                      <p:cBhvr>
                                        <p:cTn id="41" dur="26">
                                          <p:stCondLst>
                                            <p:cond delay="1312"/>
                                          </p:stCondLst>
                                        </p:cTn>
                                        <p:tgtEl>
                                          <p:spTgt spid="6"/>
                                        </p:tgtEl>
                                      </p:cBhvr>
                                      <p:to x="100000" y="80000"/>
                                    </p:animScale>
                                    <p:animScale>
                                      <p:cBhvr>
                                        <p:cTn id="42" dur="166" decel="50000">
                                          <p:stCondLst>
                                            <p:cond delay="1338"/>
                                          </p:stCondLst>
                                        </p:cTn>
                                        <p:tgtEl>
                                          <p:spTgt spid="6"/>
                                        </p:tgtEl>
                                      </p:cBhvr>
                                      <p:to x="100000" y="100000"/>
                                    </p:animScale>
                                    <p:animScale>
                                      <p:cBhvr>
                                        <p:cTn id="43" dur="26">
                                          <p:stCondLst>
                                            <p:cond delay="1642"/>
                                          </p:stCondLst>
                                        </p:cTn>
                                        <p:tgtEl>
                                          <p:spTgt spid="6"/>
                                        </p:tgtEl>
                                      </p:cBhvr>
                                      <p:to x="100000" y="90000"/>
                                    </p:animScale>
                                    <p:animScale>
                                      <p:cBhvr>
                                        <p:cTn id="44" dur="166" decel="50000">
                                          <p:stCondLst>
                                            <p:cond delay="1668"/>
                                          </p:stCondLst>
                                        </p:cTn>
                                        <p:tgtEl>
                                          <p:spTgt spid="6"/>
                                        </p:tgtEl>
                                      </p:cBhvr>
                                      <p:to x="100000" y="100000"/>
                                    </p:animScale>
                                    <p:animScale>
                                      <p:cBhvr>
                                        <p:cTn id="45" dur="26">
                                          <p:stCondLst>
                                            <p:cond delay="1808"/>
                                          </p:stCondLst>
                                        </p:cTn>
                                        <p:tgtEl>
                                          <p:spTgt spid="6"/>
                                        </p:tgtEl>
                                      </p:cBhvr>
                                      <p:to x="100000" y="95000"/>
                                    </p:animScale>
                                    <p:animScale>
                                      <p:cBhvr>
                                        <p:cTn id="46"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277BC1-6E7D-9360-7146-DD9518C22576}"/>
              </a:ext>
            </a:extLst>
          </p:cNvPr>
          <p:cNvPicPr>
            <a:picLocks noChangeAspect="1"/>
          </p:cNvPicPr>
          <p:nvPr/>
        </p:nvPicPr>
        <p:blipFill>
          <a:blip r:embed="rId2"/>
          <a:stretch>
            <a:fillRect/>
          </a:stretch>
        </p:blipFill>
        <p:spPr>
          <a:xfrm>
            <a:off x="1047750" y="201038"/>
            <a:ext cx="9710738" cy="4665706"/>
          </a:xfrm>
          <a:prstGeom prst="rect">
            <a:avLst/>
          </a:prstGeom>
          <a:ln w="88900" cap="sq" cmpd="thickThin">
            <a:solidFill>
              <a:srgbClr val="000000"/>
            </a:solidFill>
            <a:prstDash val="solid"/>
            <a:miter lim="800000"/>
          </a:ln>
          <a:effectLst>
            <a:innerShdw blurRad="76200">
              <a:srgbClr val="000000"/>
            </a:innerShdw>
          </a:effectLst>
        </p:spPr>
      </p:pic>
      <p:sp>
        <p:nvSpPr>
          <p:cNvPr id="4" name="TextBox 3">
            <a:extLst>
              <a:ext uri="{FF2B5EF4-FFF2-40B4-BE49-F238E27FC236}">
                <a16:creationId xmlns:a16="http://schemas.microsoft.com/office/drawing/2014/main" id="{26787B1B-0300-68DE-D082-87983EBA56D3}"/>
              </a:ext>
            </a:extLst>
          </p:cNvPr>
          <p:cNvSpPr txBox="1"/>
          <p:nvPr/>
        </p:nvSpPr>
        <p:spPr>
          <a:xfrm>
            <a:off x="1047750" y="5177077"/>
            <a:ext cx="6600826" cy="584775"/>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latin typeface="Century751 No2 BT" panose="02040604050505020204" pitchFamily="18" charset="0"/>
              </a:rPr>
              <a:t>This is a first page in the website </a:t>
            </a:r>
          </a:p>
        </p:txBody>
      </p:sp>
      <p:pic>
        <p:nvPicPr>
          <p:cNvPr id="6" name="Picture 5">
            <a:extLst>
              <a:ext uri="{FF2B5EF4-FFF2-40B4-BE49-F238E27FC236}">
                <a16:creationId xmlns:a16="http://schemas.microsoft.com/office/drawing/2014/main" id="{A41B20CA-CB19-C212-AC0B-7F168B98E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2553" y="2360126"/>
            <a:ext cx="4399447" cy="4296836"/>
          </a:xfrm>
          <a:prstGeom prst="rect">
            <a:avLst/>
          </a:prstGeom>
        </p:spPr>
      </p:pic>
      <p:cxnSp>
        <p:nvCxnSpPr>
          <p:cNvPr id="5" name="Connector: Elbow 4">
            <a:extLst>
              <a:ext uri="{FF2B5EF4-FFF2-40B4-BE49-F238E27FC236}">
                <a16:creationId xmlns:a16="http://schemas.microsoft.com/office/drawing/2014/main" id="{5595CF4C-9DB4-A39B-35EA-05776CC55D36}"/>
              </a:ext>
            </a:extLst>
          </p:cNvPr>
          <p:cNvCxnSpPr>
            <a:cxnSpLocks/>
            <a:stCxn id="9" idx="3"/>
          </p:cNvCxnSpPr>
          <p:nvPr/>
        </p:nvCxnSpPr>
        <p:spPr>
          <a:xfrm flipV="1">
            <a:off x="1047749" y="1345152"/>
            <a:ext cx="8137194" cy="57320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9" name="TextBox 8">
            <a:extLst>
              <a:ext uri="{FF2B5EF4-FFF2-40B4-BE49-F238E27FC236}">
                <a16:creationId xmlns:a16="http://schemas.microsoft.com/office/drawing/2014/main" id="{7F258388-E404-235D-23CF-82D2837C9CEE}"/>
              </a:ext>
            </a:extLst>
          </p:cNvPr>
          <p:cNvSpPr txBox="1"/>
          <p:nvPr/>
        </p:nvSpPr>
        <p:spPr>
          <a:xfrm>
            <a:off x="109182" y="1733691"/>
            <a:ext cx="938567" cy="369332"/>
          </a:xfrm>
          <a:prstGeom prst="rect">
            <a:avLst/>
          </a:prstGeom>
          <a:no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ln w="0"/>
                <a:solidFill>
                  <a:schemeClr val="tx1"/>
                </a:solidFill>
                <a:effectLst>
                  <a:outerShdw blurRad="38100" dist="19050" dir="2700000" algn="tl" rotWithShape="0">
                    <a:schemeClr val="dk1">
                      <a:alpha val="40000"/>
                    </a:schemeClr>
                  </a:outerShdw>
                </a:effectLst>
              </a:rPr>
              <a:t>Button</a:t>
            </a:r>
          </a:p>
        </p:txBody>
      </p:sp>
      <p:cxnSp>
        <p:nvCxnSpPr>
          <p:cNvPr id="11" name="Straight Arrow Connector 10">
            <a:extLst>
              <a:ext uri="{FF2B5EF4-FFF2-40B4-BE49-F238E27FC236}">
                <a16:creationId xmlns:a16="http://schemas.microsoft.com/office/drawing/2014/main" id="{08F53FFD-72C0-789D-B1AA-2C0E34FC3A93}"/>
              </a:ext>
            </a:extLst>
          </p:cNvPr>
          <p:cNvCxnSpPr>
            <a:cxnSpLocks/>
          </p:cNvCxnSpPr>
          <p:nvPr/>
        </p:nvCxnSpPr>
        <p:spPr>
          <a:xfrm flipV="1">
            <a:off x="1473959" y="1238467"/>
            <a:ext cx="0" cy="476654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6" name="TextBox 15">
            <a:extLst>
              <a:ext uri="{FF2B5EF4-FFF2-40B4-BE49-F238E27FC236}">
                <a16:creationId xmlns:a16="http://schemas.microsoft.com/office/drawing/2014/main" id="{F27D570C-3D11-D5A8-1A1C-17554EF3E49D}"/>
              </a:ext>
            </a:extLst>
          </p:cNvPr>
          <p:cNvSpPr txBox="1"/>
          <p:nvPr/>
        </p:nvSpPr>
        <p:spPr>
          <a:xfrm>
            <a:off x="1160058" y="6005015"/>
            <a:ext cx="832509" cy="369332"/>
          </a:xfrm>
          <a:prstGeom prst="rect">
            <a:avLst/>
          </a:prstGeom>
          <a:no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ln w="0"/>
                <a:solidFill>
                  <a:schemeClr val="tx1"/>
                </a:solidFill>
                <a:effectLst>
                  <a:outerShdw blurRad="38100" dist="19050" dir="2700000" algn="tl" rotWithShape="0">
                    <a:schemeClr val="dk1">
                      <a:alpha val="40000"/>
                    </a:schemeClr>
                  </a:outerShdw>
                </a:effectLst>
              </a:rPr>
              <a:t>Logo</a:t>
            </a:r>
          </a:p>
        </p:txBody>
      </p:sp>
      <p:cxnSp>
        <p:nvCxnSpPr>
          <p:cNvPr id="18" name="Straight Arrow Connector 17">
            <a:extLst>
              <a:ext uri="{FF2B5EF4-FFF2-40B4-BE49-F238E27FC236}">
                <a16:creationId xmlns:a16="http://schemas.microsoft.com/office/drawing/2014/main" id="{0B946703-2399-0C52-48AD-DE84A9C71E2D}"/>
              </a:ext>
            </a:extLst>
          </p:cNvPr>
          <p:cNvCxnSpPr>
            <a:cxnSpLocks/>
          </p:cNvCxnSpPr>
          <p:nvPr/>
        </p:nvCxnSpPr>
        <p:spPr>
          <a:xfrm flipH="1" flipV="1">
            <a:off x="7273946" y="1238467"/>
            <a:ext cx="3870304" cy="495121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2" name="TextBox 21">
            <a:extLst>
              <a:ext uri="{FF2B5EF4-FFF2-40B4-BE49-F238E27FC236}">
                <a16:creationId xmlns:a16="http://schemas.microsoft.com/office/drawing/2014/main" id="{C726D15F-DB06-0BBD-B03F-50A8E79C7D15}"/>
              </a:ext>
            </a:extLst>
          </p:cNvPr>
          <p:cNvSpPr txBox="1"/>
          <p:nvPr/>
        </p:nvSpPr>
        <p:spPr>
          <a:xfrm>
            <a:off x="11031942" y="6189681"/>
            <a:ext cx="973619" cy="369332"/>
          </a:xfrm>
          <a:prstGeom prst="rect">
            <a:avLst/>
          </a:prstGeom>
          <a:no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ln w="0"/>
                <a:solidFill>
                  <a:schemeClr val="tx1"/>
                </a:solidFill>
                <a:effectLst>
                  <a:outerShdw blurRad="38100" dist="19050" dir="2700000" algn="tl" rotWithShape="0">
                    <a:schemeClr val="dk1">
                      <a:alpha val="40000"/>
                    </a:schemeClr>
                  </a:outerShdw>
                </a:effectLst>
              </a:rPr>
              <a:t>Navbar</a:t>
            </a:r>
          </a:p>
        </p:txBody>
      </p:sp>
      <p:pic>
        <p:nvPicPr>
          <p:cNvPr id="24" name="Picture 23">
            <a:extLst>
              <a:ext uri="{FF2B5EF4-FFF2-40B4-BE49-F238E27FC236}">
                <a16:creationId xmlns:a16="http://schemas.microsoft.com/office/drawing/2014/main" id="{86AE2209-D624-66BF-9E5B-0319BDB4A4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44585" y="162990"/>
            <a:ext cx="266700" cy="390525"/>
          </a:xfrm>
          <a:prstGeom prst="rect">
            <a:avLst/>
          </a:prstGeom>
        </p:spPr>
      </p:pic>
    </p:spTree>
    <p:extLst>
      <p:ext uri="{BB962C8B-B14F-4D97-AF65-F5344CB8AC3E}">
        <p14:creationId xmlns:p14="http://schemas.microsoft.com/office/powerpoint/2010/main" val="483410511"/>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31C28D9-3628-26F4-53AA-0BFC8EA29246}"/>
              </a:ext>
            </a:extLst>
          </p:cNvPr>
          <p:cNvPicPr>
            <a:picLocks noChangeAspect="1"/>
          </p:cNvPicPr>
          <p:nvPr/>
        </p:nvPicPr>
        <p:blipFill>
          <a:blip r:embed="rId2"/>
          <a:stretch>
            <a:fillRect/>
          </a:stretch>
        </p:blipFill>
        <p:spPr>
          <a:xfrm>
            <a:off x="646924" y="22225"/>
            <a:ext cx="10240928" cy="4657726"/>
          </a:xfrm>
          <a:prstGeom prst="rect">
            <a:avLst/>
          </a:prstGeom>
        </p:spPr>
      </p:pic>
      <p:pic>
        <p:nvPicPr>
          <p:cNvPr id="18" name="Picture 17">
            <a:extLst>
              <a:ext uri="{FF2B5EF4-FFF2-40B4-BE49-F238E27FC236}">
                <a16:creationId xmlns:a16="http://schemas.microsoft.com/office/drawing/2014/main" id="{B60A61C5-570F-C426-9E4A-7EE790075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599" y="2667001"/>
            <a:ext cx="6105525" cy="3981450"/>
          </a:xfrm>
          <a:prstGeom prst="rect">
            <a:avLst/>
          </a:prstGeom>
        </p:spPr>
      </p:pic>
      <p:sp>
        <p:nvSpPr>
          <p:cNvPr id="19" name="Title 18">
            <a:extLst>
              <a:ext uri="{FF2B5EF4-FFF2-40B4-BE49-F238E27FC236}">
                <a16:creationId xmlns:a16="http://schemas.microsoft.com/office/drawing/2014/main" id="{64F100DA-8664-8333-5C15-9E6BEA7BE988}"/>
              </a:ext>
            </a:extLst>
          </p:cNvPr>
          <p:cNvSpPr>
            <a:spLocks noGrp="1"/>
          </p:cNvSpPr>
          <p:nvPr>
            <p:ph type="title"/>
          </p:nvPr>
        </p:nvSpPr>
        <p:spPr>
          <a:xfrm>
            <a:off x="372252" y="4894264"/>
            <a:ext cx="6871511" cy="563562"/>
          </a:xfrm>
        </p:spPr>
        <p:txBody>
          <a:bodyPr>
            <a:normAutofit fontScale="90000"/>
          </a:bodyPr>
          <a:lstStyle/>
          <a:p>
            <a:pPr marL="571500" indent="-571500">
              <a:buFont typeface="Wingdings" panose="05000000000000000000" pitchFamily="2" charset="2"/>
              <a:buChar char="Ø"/>
            </a:pPr>
            <a:r>
              <a:rPr lang="en-US" dirty="0"/>
              <a:t>This is 2 page in the website</a:t>
            </a:r>
          </a:p>
        </p:txBody>
      </p:sp>
      <p:sp>
        <p:nvSpPr>
          <p:cNvPr id="21" name="TextBox 20">
            <a:extLst>
              <a:ext uri="{FF2B5EF4-FFF2-40B4-BE49-F238E27FC236}">
                <a16:creationId xmlns:a16="http://schemas.microsoft.com/office/drawing/2014/main" id="{E1CABEC1-1C8F-9F50-DBE1-33D4A81FBB50}"/>
              </a:ext>
            </a:extLst>
          </p:cNvPr>
          <p:cNvSpPr txBox="1"/>
          <p:nvPr/>
        </p:nvSpPr>
        <p:spPr>
          <a:xfrm>
            <a:off x="1006492" y="5423179"/>
            <a:ext cx="8639951" cy="369332"/>
          </a:xfrm>
          <a:prstGeom prst="rect">
            <a:avLst/>
          </a:prstGeom>
          <a:noFill/>
        </p:spPr>
        <p:txBody>
          <a:bodyPr wrap="square" rtlCol="0">
            <a:spAutoFit/>
          </a:bodyPr>
          <a:lstStyle/>
          <a:p>
            <a:r>
              <a:rPr lang="en-US" dirty="0"/>
              <a:t>Hover and Effected  This Page  and Breakfast , Appetizers , Drinks  All of Here in This page </a:t>
            </a:r>
          </a:p>
        </p:txBody>
      </p:sp>
      <p:cxnSp>
        <p:nvCxnSpPr>
          <p:cNvPr id="3" name="Straight Arrow Connector 2">
            <a:extLst>
              <a:ext uri="{FF2B5EF4-FFF2-40B4-BE49-F238E27FC236}">
                <a16:creationId xmlns:a16="http://schemas.microsoft.com/office/drawing/2014/main" id="{7DE9A215-2727-37FE-1C8A-1F2F5263ACF9}"/>
              </a:ext>
            </a:extLst>
          </p:cNvPr>
          <p:cNvCxnSpPr/>
          <p:nvPr/>
        </p:nvCxnSpPr>
        <p:spPr>
          <a:xfrm flipV="1">
            <a:off x="532263" y="2361063"/>
            <a:ext cx="2347415" cy="356206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 name="Straight Arrow Connector 4">
            <a:extLst>
              <a:ext uri="{FF2B5EF4-FFF2-40B4-BE49-F238E27FC236}">
                <a16:creationId xmlns:a16="http://schemas.microsoft.com/office/drawing/2014/main" id="{03CC90A0-81BF-2F9C-A9F1-5B7CAFF717E3}"/>
              </a:ext>
            </a:extLst>
          </p:cNvPr>
          <p:cNvCxnSpPr/>
          <p:nvPr/>
        </p:nvCxnSpPr>
        <p:spPr>
          <a:xfrm flipH="1" flipV="1">
            <a:off x="5943599" y="2292824"/>
            <a:ext cx="4196688" cy="316500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B290726F-0D3C-1C86-1510-567B25C62C5C}"/>
              </a:ext>
            </a:extLst>
          </p:cNvPr>
          <p:cNvSpPr txBox="1"/>
          <p:nvPr/>
        </p:nvSpPr>
        <p:spPr>
          <a:xfrm>
            <a:off x="217019" y="5923128"/>
            <a:ext cx="859809" cy="369332"/>
          </a:xfrm>
          <a:prstGeom prst="rect">
            <a:avLst/>
          </a:prstGeom>
          <a:no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ln w="0"/>
                <a:solidFill>
                  <a:schemeClr val="tx1"/>
                </a:solidFill>
                <a:effectLst>
                  <a:outerShdw blurRad="38100" dist="19050" dir="2700000" algn="tl" rotWithShape="0">
                    <a:schemeClr val="dk1">
                      <a:alpha val="40000"/>
                    </a:schemeClr>
                  </a:outerShdw>
                </a:effectLst>
              </a:rPr>
              <a:t>Photo</a:t>
            </a:r>
          </a:p>
        </p:txBody>
      </p:sp>
      <p:sp>
        <p:nvSpPr>
          <p:cNvPr id="7" name="TextBox 6">
            <a:extLst>
              <a:ext uri="{FF2B5EF4-FFF2-40B4-BE49-F238E27FC236}">
                <a16:creationId xmlns:a16="http://schemas.microsoft.com/office/drawing/2014/main" id="{51FDDCC7-85BA-8B03-E40F-3D6C3A124EDE}"/>
              </a:ext>
            </a:extLst>
          </p:cNvPr>
          <p:cNvSpPr txBox="1"/>
          <p:nvPr/>
        </p:nvSpPr>
        <p:spPr>
          <a:xfrm>
            <a:off x="9865144" y="5464609"/>
            <a:ext cx="655093" cy="369332"/>
          </a:xfrm>
          <a:prstGeom prst="rect">
            <a:avLst/>
          </a:prstGeom>
          <a:no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ln w="0"/>
                <a:solidFill>
                  <a:schemeClr val="tx1"/>
                </a:solidFill>
                <a:effectLst>
                  <a:outerShdw blurRad="38100" dist="19050" dir="2700000" algn="tl" rotWithShape="0">
                    <a:schemeClr val="dk1">
                      <a:alpha val="40000"/>
                    </a:schemeClr>
                  </a:outerShdw>
                </a:effectLst>
              </a:rPr>
              <a:t>PNG</a:t>
            </a:r>
          </a:p>
        </p:txBody>
      </p:sp>
      <p:pic>
        <p:nvPicPr>
          <p:cNvPr id="8" name="Picture 7">
            <a:extLst>
              <a:ext uri="{FF2B5EF4-FFF2-40B4-BE49-F238E27FC236}">
                <a16:creationId xmlns:a16="http://schemas.microsoft.com/office/drawing/2014/main" id="{73C99265-8017-6C9B-C46E-A445E0B501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44585" y="162990"/>
            <a:ext cx="266700" cy="390525"/>
          </a:xfrm>
          <a:prstGeom prst="rect">
            <a:avLst/>
          </a:prstGeom>
        </p:spPr>
      </p:pic>
    </p:spTree>
    <p:extLst>
      <p:ext uri="{BB962C8B-B14F-4D97-AF65-F5344CB8AC3E}">
        <p14:creationId xmlns:p14="http://schemas.microsoft.com/office/powerpoint/2010/main" val="2637573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89F9-69C7-4816-DB9C-73A3941EF42B}"/>
              </a:ext>
            </a:extLst>
          </p:cNvPr>
          <p:cNvSpPr>
            <a:spLocks noGrp="1"/>
          </p:cNvSpPr>
          <p:nvPr>
            <p:ph type="title"/>
          </p:nvPr>
        </p:nvSpPr>
        <p:spPr/>
        <p:txBody>
          <a:bodyPr/>
          <a:lstStyle/>
          <a:p>
            <a:r>
              <a:rPr lang="en-US" dirty="0"/>
              <a:t>THIS PAGE CREATED HTML AND CSS NOT .JS</a:t>
            </a:r>
          </a:p>
        </p:txBody>
      </p:sp>
      <p:sp>
        <p:nvSpPr>
          <p:cNvPr id="3" name="Text Placeholder 2">
            <a:extLst>
              <a:ext uri="{FF2B5EF4-FFF2-40B4-BE49-F238E27FC236}">
                <a16:creationId xmlns:a16="http://schemas.microsoft.com/office/drawing/2014/main" id="{58994458-535B-104B-1B40-47BB0C92DEB9}"/>
              </a:ext>
            </a:extLst>
          </p:cNvPr>
          <p:cNvSpPr>
            <a:spLocks noGrp="1"/>
          </p:cNvSpPr>
          <p:nvPr>
            <p:ph type="body" idx="1"/>
          </p:nvPr>
        </p:nvSpPr>
        <p:spPr/>
        <p:txBody>
          <a:bodyPr/>
          <a:lstStyle/>
          <a:p>
            <a:r>
              <a:rPr lang="en-US" dirty="0">
                <a:latin typeface="Century751 No2 BT" panose="02040604050505020204" pitchFamily="18" charset="0"/>
              </a:rPr>
              <a:t>CONTACT RESTRONTE</a:t>
            </a:r>
          </a:p>
        </p:txBody>
      </p:sp>
      <p:pic>
        <p:nvPicPr>
          <p:cNvPr id="8" name="Content Placeholder 7">
            <a:extLst>
              <a:ext uri="{FF2B5EF4-FFF2-40B4-BE49-F238E27FC236}">
                <a16:creationId xmlns:a16="http://schemas.microsoft.com/office/drawing/2014/main" id="{80DACC70-BF91-BFA7-3DB0-B318E3D9EFDD}"/>
              </a:ext>
            </a:extLst>
          </p:cNvPr>
          <p:cNvPicPr>
            <a:picLocks noGrp="1" noChangeAspect="1"/>
          </p:cNvPicPr>
          <p:nvPr>
            <p:ph sz="half" idx="2"/>
          </p:nvPr>
        </p:nvPicPr>
        <p:blipFill>
          <a:blip r:embed="rId2"/>
          <a:stretch>
            <a:fillRect/>
          </a:stretch>
        </p:blipFill>
        <p:spPr>
          <a:xfrm>
            <a:off x="839788" y="3179496"/>
            <a:ext cx="5157787" cy="2335746"/>
          </a:xfrm>
        </p:spPr>
      </p:pic>
      <p:sp>
        <p:nvSpPr>
          <p:cNvPr id="5" name="Text Placeholder 4">
            <a:extLst>
              <a:ext uri="{FF2B5EF4-FFF2-40B4-BE49-F238E27FC236}">
                <a16:creationId xmlns:a16="http://schemas.microsoft.com/office/drawing/2014/main" id="{884FA727-430C-BB18-B8CE-56333430499A}"/>
              </a:ext>
            </a:extLst>
          </p:cNvPr>
          <p:cNvSpPr>
            <a:spLocks noGrp="1"/>
          </p:cNvSpPr>
          <p:nvPr>
            <p:ph type="body" sz="quarter" idx="3"/>
          </p:nvPr>
        </p:nvSpPr>
        <p:spPr/>
        <p:txBody>
          <a:bodyPr/>
          <a:lstStyle/>
          <a:p>
            <a:r>
              <a:rPr lang="en-US" dirty="0">
                <a:latin typeface="Century751 No2 BT" panose="02040604050505020204" pitchFamily="18" charset="0"/>
              </a:rPr>
              <a:t>DELICIOUSE MENU</a:t>
            </a:r>
          </a:p>
        </p:txBody>
      </p:sp>
      <p:pic>
        <p:nvPicPr>
          <p:cNvPr id="10" name="Content Placeholder 9">
            <a:extLst>
              <a:ext uri="{FF2B5EF4-FFF2-40B4-BE49-F238E27FC236}">
                <a16:creationId xmlns:a16="http://schemas.microsoft.com/office/drawing/2014/main" id="{056B3EEE-C51E-3D2A-0328-7C9BD63ED496}"/>
              </a:ext>
            </a:extLst>
          </p:cNvPr>
          <p:cNvPicPr>
            <a:picLocks noGrp="1" noChangeAspect="1"/>
          </p:cNvPicPr>
          <p:nvPr>
            <p:ph sz="quarter" idx="4"/>
          </p:nvPr>
        </p:nvPicPr>
        <p:blipFill>
          <a:blip r:embed="rId3"/>
          <a:stretch>
            <a:fillRect/>
          </a:stretch>
        </p:blipFill>
        <p:spPr>
          <a:xfrm>
            <a:off x="6172200" y="3170426"/>
            <a:ext cx="5183188" cy="2353886"/>
          </a:xfrm>
        </p:spPr>
      </p:pic>
      <p:pic>
        <p:nvPicPr>
          <p:cNvPr id="4" name="Picture 3">
            <a:extLst>
              <a:ext uri="{FF2B5EF4-FFF2-40B4-BE49-F238E27FC236}">
                <a16:creationId xmlns:a16="http://schemas.microsoft.com/office/drawing/2014/main" id="{A338E936-3B13-5F0F-15DF-83473DCFC8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44585" y="162990"/>
            <a:ext cx="266700" cy="390525"/>
          </a:xfrm>
          <a:prstGeom prst="rect">
            <a:avLst/>
          </a:prstGeom>
        </p:spPr>
      </p:pic>
    </p:spTree>
    <p:extLst>
      <p:ext uri="{BB962C8B-B14F-4D97-AF65-F5344CB8AC3E}">
        <p14:creationId xmlns:p14="http://schemas.microsoft.com/office/powerpoint/2010/main" val="145252360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80">
                                          <p:stCondLst>
                                            <p:cond delay="0"/>
                                          </p:stCondLst>
                                        </p:cTn>
                                        <p:tgtEl>
                                          <p:spTgt spid="10"/>
                                        </p:tgtEl>
                                      </p:cBhvr>
                                    </p:animEffect>
                                    <p:anim calcmode="lin" valueType="num">
                                      <p:cBhvr>
                                        <p:cTn id="26"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31" dur="26">
                                          <p:stCondLst>
                                            <p:cond delay="650"/>
                                          </p:stCondLst>
                                        </p:cTn>
                                        <p:tgtEl>
                                          <p:spTgt spid="10"/>
                                        </p:tgtEl>
                                      </p:cBhvr>
                                      <p:to x="100000" y="60000"/>
                                    </p:animScale>
                                    <p:animScale>
                                      <p:cBhvr>
                                        <p:cTn id="32" dur="166" decel="50000">
                                          <p:stCondLst>
                                            <p:cond delay="676"/>
                                          </p:stCondLst>
                                        </p:cTn>
                                        <p:tgtEl>
                                          <p:spTgt spid="10"/>
                                        </p:tgtEl>
                                      </p:cBhvr>
                                      <p:to x="100000" y="100000"/>
                                    </p:animScale>
                                    <p:animScale>
                                      <p:cBhvr>
                                        <p:cTn id="33" dur="26">
                                          <p:stCondLst>
                                            <p:cond delay="1312"/>
                                          </p:stCondLst>
                                        </p:cTn>
                                        <p:tgtEl>
                                          <p:spTgt spid="10"/>
                                        </p:tgtEl>
                                      </p:cBhvr>
                                      <p:to x="100000" y="80000"/>
                                    </p:animScale>
                                    <p:animScale>
                                      <p:cBhvr>
                                        <p:cTn id="34" dur="166" decel="50000">
                                          <p:stCondLst>
                                            <p:cond delay="1338"/>
                                          </p:stCondLst>
                                        </p:cTn>
                                        <p:tgtEl>
                                          <p:spTgt spid="10"/>
                                        </p:tgtEl>
                                      </p:cBhvr>
                                      <p:to x="100000" y="100000"/>
                                    </p:animScale>
                                    <p:animScale>
                                      <p:cBhvr>
                                        <p:cTn id="35" dur="26">
                                          <p:stCondLst>
                                            <p:cond delay="1642"/>
                                          </p:stCondLst>
                                        </p:cTn>
                                        <p:tgtEl>
                                          <p:spTgt spid="10"/>
                                        </p:tgtEl>
                                      </p:cBhvr>
                                      <p:to x="100000" y="90000"/>
                                    </p:animScale>
                                    <p:animScale>
                                      <p:cBhvr>
                                        <p:cTn id="36" dur="166" decel="50000">
                                          <p:stCondLst>
                                            <p:cond delay="1668"/>
                                          </p:stCondLst>
                                        </p:cTn>
                                        <p:tgtEl>
                                          <p:spTgt spid="10"/>
                                        </p:tgtEl>
                                      </p:cBhvr>
                                      <p:to x="100000" y="100000"/>
                                    </p:animScale>
                                    <p:animScale>
                                      <p:cBhvr>
                                        <p:cTn id="37" dur="26">
                                          <p:stCondLst>
                                            <p:cond delay="1808"/>
                                          </p:stCondLst>
                                        </p:cTn>
                                        <p:tgtEl>
                                          <p:spTgt spid="10"/>
                                        </p:tgtEl>
                                      </p:cBhvr>
                                      <p:to x="100000" y="95000"/>
                                    </p:animScale>
                                    <p:animScale>
                                      <p:cBhvr>
                                        <p:cTn id="38"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A6AD9-E542-283B-0ECC-C599C6986D89}"/>
              </a:ext>
            </a:extLst>
          </p:cNvPr>
          <p:cNvSpPr>
            <a:spLocks noGrp="1"/>
          </p:cNvSpPr>
          <p:nvPr>
            <p:ph type="title"/>
          </p:nvPr>
        </p:nvSpPr>
        <p:spPr>
          <a:xfrm>
            <a:off x="1109663" y="279400"/>
            <a:ext cx="10515600" cy="1325563"/>
          </a:xfrm>
        </p:spPr>
        <p:txBody>
          <a:bodyPr/>
          <a:lstStyle/>
          <a:p>
            <a:r>
              <a:rPr lang="en-US" dirty="0"/>
              <a:t>PAY DEBIT/CRIDET CARD  OPTION !</a:t>
            </a:r>
          </a:p>
        </p:txBody>
      </p:sp>
      <p:pic>
        <p:nvPicPr>
          <p:cNvPr id="5" name="Picture 4">
            <a:extLst>
              <a:ext uri="{FF2B5EF4-FFF2-40B4-BE49-F238E27FC236}">
                <a16:creationId xmlns:a16="http://schemas.microsoft.com/office/drawing/2014/main" id="{81B1575A-20B9-63FA-3AE6-062BA4888C00}"/>
              </a:ext>
            </a:extLst>
          </p:cNvPr>
          <p:cNvPicPr>
            <a:picLocks noChangeAspect="1"/>
          </p:cNvPicPr>
          <p:nvPr/>
        </p:nvPicPr>
        <p:blipFill>
          <a:blip r:embed="rId2"/>
          <a:stretch>
            <a:fillRect/>
          </a:stretch>
        </p:blipFill>
        <p:spPr>
          <a:xfrm>
            <a:off x="985838" y="1825625"/>
            <a:ext cx="9958387" cy="4515754"/>
          </a:xfrm>
          <a:prstGeom prst="rect">
            <a:avLst/>
          </a:prstGeom>
        </p:spPr>
      </p:pic>
      <p:cxnSp>
        <p:nvCxnSpPr>
          <p:cNvPr id="4" name="Connector: Elbow 3">
            <a:extLst>
              <a:ext uri="{FF2B5EF4-FFF2-40B4-BE49-F238E27FC236}">
                <a16:creationId xmlns:a16="http://schemas.microsoft.com/office/drawing/2014/main" id="{3904AE35-6E01-AF29-EC16-2C7C178986DC}"/>
              </a:ext>
            </a:extLst>
          </p:cNvPr>
          <p:cNvCxnSpPr>
            <a:cxnSpLocks/>
          </p:cNvCxnSpPr>
          <p:nvPr/>
        </p:nvCxnSpPr>
        <p:spPr>
          <a:xfrm flipV="1">
            <a:off x="1678675" y="4258101"/>
            <a:ext cx="2374710" cy="2320499"/>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7" name="TextBox 6">
            <a:extLst>
              <a:ext uri="{FF2B5EF4-FFF2-40B4-BE49-F238E27FC236}">
                <a16:creationId xmlns:a16="http://schemas.microsoft.com/office/drawing/2014/main" id="{5BE5356F-08BD-EA9B-2F53-2A8742FCEFF0}"/>
              </a:ext>
            </a:extLst>
          </p:cNvPr>
          <p:cNvSpPr txBox="1"/>
          <p:nvPr/>
        </p:nvSpPr>
        <p:spPr>
          <a:xfrm>
            <a:off x="540651" y="6377375"/>
            <a:ext cx="1155866" cy="369332"/>
          </a:xfrm>
          <a:prstGeom prst="rect">
            <a:avLst/>
          </a:prstGeom>
          <a:no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ln w="0"/>
                <a:solidFill>
                  <a:schemeClr val="tx1"/>
                </a:solidFill>
                <a:effectLst>
                  <a:outerShdw blurRad="38100" dist="19050" dir="2700000" algn="tl" rotWithShape="0">
                    <a:schemeClr val="dk1">
                      <a:alpha val="40000"/>
                    </a:schemeClr>
                  </a:outerShdw>
                </a:effectLst>
              </a:rPr>
              <a:t>Payment </a:t>
            </a:r>
          </a:p>
        </p:txBody>
      </p:sp>
      <p:pic>
        <p:nvPicPr>
          <p:cNvPr id="8" name="Picture 7">
            <a:extLst>
              <a:ext uri="{FF2B5EF4-FFF2-40B4-BE49-F238E27FC236}">
                <a16:creationId xmlns:a16="http://schemas.microsoft.com/office/drawing/2014/main" id="{44891816-19C9-00C8-56AB-E30913073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4585" y="162990"/>
            <a:ext cx="266700" cy="390525"/>
          </a:xfrm>
          <a:prstGeom prst="rect">
            <a:avLst/>
          </a:prstGeom>
        </p:spPr>
      </p:pic>
    </p:spTree>
    <p:extLst>
      <p:ext uri="{BB962C8B-B14F-4D97-AF65-F5344CB8AC3E}">
        <p14:creationId xmlns:p14="http://schemas.microsoft.com/office/powerpoint/2010/main" val="4210047864"/>
      </p:ext>
    </p:extLst>
  </p:cSld>
  <p:clrMapOvr>
    <a:masterClrMapping/>
  </p:clrMapOvr>
  <p:transition spd="slow">
    <p:comb/>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4362E-CBF6-5AA8-FBED-E085220D5AB3}"/>
              </a:ext>
            </a:extLst>
          </p:cNvPr>
          <p:cNvSpPr>
            <a:spLocks noGrp="1"/>
          </p:cNvSpPr>
          <p:nvPr>
            <p:ph type="title"/>
          </p:nvPr>
        </p:nvSpPr>
        <p:spPr/>
        <p:txBody>
          <a:bodyPr/>
          <a:lstStyle/>
          <a:p>
            <a:r>
              <a:rPr lang="en-US" dirty="0"/>
              <a:t>SOCIAL MIDEA LINK AND GOOGLE MAP LTION</a:t>
            </a:r>
          </a:p>
        </p:txBody>
      </p:sp>
      <p:pic>
        <p:nvPicPr>
          <p:cNvPr id="4" name="Picture 3">
            <a:extLst>
              <a:ext uri="{FF2B5EF4-FFF2-40B4-BE49-F238E27FC236}">
                <a16:creationId xmlns:a16="http://schemas.microsoft.com/office/drawing/2014/main" id="{801A9847-4DEA-5BCF-627E-86CC8AC594B2}"/>
              </a:ext>
            </a:extLst>
          </p:cNvPr>
          <p:cNvPicPr>
            <a:picLocks noChangeAspect="1"/>
          </p:cNvPicPr>
          <p:nvPr/>
        </p:nvPicPr>
        <p:blipFill>
          <a:blip r:embed="rId2"/>
          <a:stretch>
            <a:fillRect/>
          </a:stretch>
        </p:blipFill>
        <p:spPr>
          <a:xfrm>
            <a:off x="1149207" y="1964173"/>
            <a:ext cx="9893586" cy="4528702"/>
          </a:xfrm>
          <a:prstGeom prst="rect">
            <a:avLst/>
          </a:prstGeom>
        </p:spPr>
      </p:pic>
      <p:cxnSp>
        <p:nvCxnSpPr>
          <p:cNvPr id="5" name="Straight Arrow Connector 4">
            <a:extLst>
              <a:ext uri="{FF2B5EF4-FFF2-40B4-BE49-F238E27FC236}">
                <a16:creationId xmlns:a16="http://schemas.microsoft.com/office/drawing/2014/main" id="{641BE548-5CEC-80D0-F81E-719429E459B9}"/>
              </a:ext>
            </a:extLst>
          </p:cNvPr>
          <p:cNvCxnSpPr/>
          <p:nvPr/>
        </p:nvCxnSpPr>
        <p:spPr>
          <a:xfrm flipV="1">
            <a:off x="736979" y="3835021"/>
            <a:ext cx="4599296" cy="185609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7" name="Straight Arrow Connector 6">
            <a:extLst>
              <a:ext uri="{FF2B5EF4-FFF2-40B4-BE49-F238E27FC236}">
                <a16:creationId xmlns:a16="http://schemas.microsoft.com/office/drawing/2014/main" id="{8C306CF6-9001-45D1-E248-455296C093BC}"/>
              </a:ext>
            </a:extLst>
          </p:cNvPr>
          <p:cNvCxnSpPr>
            <a:cxnSpLocks/>
          </p:cNvCxnSpPr>
          <p:nvPr/>
        </p:nvCxnSpPr>
        <p:spPr>
          <a:xfrm flipH="1" flipV="1">
            <a:off x="8639033" y="3794078"/>
            <a:ext cx="2714767" cy="165137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9" name="TextBox 8">
            <a:extLst>
              <a:ext uri="{FF2B5EF4-FFF2-40B4-BE49-F238E27FC236}">
                <a16:creationId xmlns:a16="http://schemas.microsoft.com/office/drawing/2014/main" id="{9AA5B216-B6B4-2339-3789-CD4917337A4B}"/>
              </a:ext>
            </a:extLst>
          </p:cNvPr>
          <p:cNvSpPr txBox="1"/>
          <p:nvPr/>
        </p:nvSpPr>
        <p:spPr>
          <a:xfrm>
            <a:off x="170597" y="5691116"/>
            <a:ext cx="1132764" cy="369332"/>
          </a:xfrm>
          <a:prstGeom prst="rect">
            <a:avLst/>
          </a:prstGeom>
          <a:no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ln w="0"/>
                <a:solidFill>
                  <a:schemeClr val="tx1"/>
                </a:solidFill>
                <a:effectLst>
                  <a:outerShdw blurRad="38100" dist="19050" dir="2700000" algn="tl" rotWithShape="0">
                    <a:schemeClr val="dk1">
                      <a:alpha val="40000"/>
                    </a:schemeClr>
                  </a:outerShdw>
                </a:effectLst>
              </a:rPr>
              <a:t>Location</a:t>
            </a:r>
          </a:p>
        </p:txBody>
      </p:sp>
      <p:sp>
        <p:nvSpPr>
          <p:cNvPr id="10" name="TextBox 9">
            <a:extLst>
              <a:ext uri="{FF2B5EF4-FFF2-40B4-BE49-F238E27FC236}">
                <a16:creationId xmlns:a16="http://schemas.microsoft.com/office/drawing/2014/main" id="{58D8DE0A-A8EF-7CEE-E2C7-23EEB13CF447}"/>
              </a:ext>
            </a:extLst>
          </p:cNvPr>
          <p:cNvSpPr txBox="1"/>
          <p:nvPr/>
        </p:nvSpPr>
        <p:spPr>
          <a:xfrm>
            <a:off x="11245235" y="5465506"/>
            <a:ext cx="776168" cy="369332"/>
          </a:xfrm>
          <a:prstGeom prst="rect">
            <a:avLst/>
          </a:prstGeom>
          <a:no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ln w="0"/>
                <a:solidFill>
                  <a:schemeClr val="tx1"/>
                </a:solidFill>
                <a:effectLst>
                  <a:outerShdw blurRad="38100" dist="19050" dir="2700000" algn="tl" rotWithShape="0">
                    <a:schemeClr val="dk1">
                      <a:alpha val="40000"/>
                    </a:schemeClr>
                  </a:outerShdw>
                </a:effectLst>
              </a:rPr>
              <a:t>Link</a:t>
            </a:r>
          </a:p>
        </p:txBody>
      </p:sp>
      <p:pic>
        <p:nvPicPr>
          <p:cNvPr id="11" name="Picture 10">
            <a:extLst>
              <a:ext uri="{FF2B5EF4-FFF2-40B4-BE49-F238E27FC236}">
                <a16:creationId xmlns:a16="http://schemas.microsoft.com/office/drawing/2014/main" id="{AA88E845-C418-6A45-B04F-5DABDF043A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4585" y="162990"/>
            <a:ext cx="266700" cy="390525"/>
          </a:xfrm>
          <a:prstGeom prst="rect">
            <a:avLst/>
          </a:prstGeom>
        </p:spPr>
      </p:pic>
    </p:spTree>
    <p:extLst>
      <p:ext uri="{BB962C8B-B14F-4D97-AF65-F5344CB8AC3E}">
        <p14:creationId xmlns:p14="http://schemas.microsoft.com/office/powerpoint/2010/main" val="115506517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A24C8-A15F-BF1F-0A3F-A477B175134E}"/>
              </a:ext>
            </a:extLst>
          </p:cNvPr>
          <p:cNvSpPr>
            <a:spLocks noGrp="1"/>
          </p:cNvSpPr>
          <p:nvPr>
            <p:ph type="title"/>
          </p:nvPr>
        </p:nvSpPr>
        <p:spPr>
          <a:xfrm>
            <a:off x="1287416" y="633819"/>
            <a:ext cx="2629491" cy="1096604"/>
          </a:xfrm>
        </p:spPr>
        <p:txBody>
          <a:bodyPr/>
          <a:lstStyle/>
          <a:p>
            <a:r>
              <a:rPr lang="en-US" dirty="0">
                <a:solidFill>
                  <a:schemeClr val="accent6">
                    <a:lumMod val="40000"/>
                    <a:lumOff val="60000"/>
                  </a:schemeClr>
                </a:solidFill>
              </a:rPr>
              <a:t>PNG IMAGES</a:t>
            </a:r>
          </a:p>
        </p:txBody>
      </p:sp>
      <p:pic>
        <p:nvPicPr>
          <p:cNvPr id="6" name="Content Placeholder 5">
            <a:extLst>
              <a:ext uri="{FF2B5EF4-FFF2-40B4-BE49-F238E27FC236}">
                <a16:creationId xmlns:a16="http://schemas.microsoft.com/office/drawing/2014/main" id="{B8862C0E-EF8D-9094-B2EF-E0E9723E92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7477" y="2405479"/>
            <a:ext cx="1517474" cy="1213979"/>
          </a:xfrm>
        </p:spPr>
      </p:pic>
      <p:sp>
        <p:nvSpPr>
          <p:cNvPr id="4" name="Text Placeholder 3">
            <a:extLst>
              <a:ext uri="{FF2B5EF4-FFF2-40B4-BE49-F238E27FC236}">
                <a16:creationId xmlns:a16="http://schemas.microsoft.com/office/drawing/2014/main" id="{47F0C28C-C4B6-996B-6498-E9F3CAA4FCFF}"/>
              </a:ext>
            </a:extLst>
          </p:cNvPr>
          <p:cNvSpPr>
            <a:spLocks noGrp="1"/>
          </p:cNvSpPr>
          <p:nvPr>
            <p:ph type="body" sz="half" idx="2"/>
          </p:nvPr>
        </p:nvSpPr>
        <p:spPr>
          <a:xfrm>
            <a:off x="788186" y="1864291"/>
            <a:ext cx="3932237" cy="3811588"/>
          </a:xfrm>
        </p:spPr>
        <p:txBody>
          <a:bodyPr>
            <a:normAutofit/>
          </a:bodyPr>
          <a:lstStyle/>
          <a:p>
            <a:r>
              <a:rPr lang="en-US" sz="2400" b="0" i="0" dirty="0">
                <a:solidFill>
                  <a:schemeClr val="accent6">
                    <a:lumMod val="40000"/>
                    <a:lumOff val="60000"/>
                  </a:schemeClr>
                </a:solidFill>
                <a:effectLst/>
                <a:latin typeface="Garamond" panose="02020404030301010803" pitchFamily="18" charset="0"/>
              </a:rPr>
              <a:t>A restaurant logo is one of the most essential parts of let's say an Indian restaurant's branding. It reflects the nature and identity of your eatery, and it also stands as the first point of contact for customers. Restaurant branding is an important marketing strategy to</a:t>
            </a:r>
            <a:endParaRPr lang="en-US" sz="2400" dirty="0">
              <a:solidFill>
                <a:schemeClr val="accent6">
                  <a:lumMod val="40000"/>
                  <a:lumOff val="60000"/>
                </a:schemeClr>
              </a:solidFill>
              <a:latin typeface="Garamond" panose="02020404030301010803" pitchFamily="18" charset="0"/>
            </a:endParaRPr>
          </a:p>
        </p:txBody>
      </p:sp>
      <p:pic>
        <p:nvPicPr>
          <p:cNvPr id="8" name="Picture 7">
            <a:extLst>
              <a:ext uri="{FF2B5EF4-FFF2-40B4-BE49-F238E27FC236}">
                <a16:creationId xmlns:a16="http://schemas.microsoft.com/office/drawing/2014/main" id="{85A7F8AD-A193-C81D-2668-D2729578D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7200" y="2342241"/>
            <a:ext cx="1517474" cy="1213979"/>
          </a:xfrm>
          <a:prstGeom prst="rect">
            <a:avLst/>
          </a:prstGeom>
        </p:spPr>
      </p:pic>
      <p:pic>
        <p:nvPicPr>
          <p:cNvPr id="10" name="Picture 9">
            <a:extLst>
              <a:ext uri="{FF2B5EF4-FFF2-40B4-BE49-F238E27FC236}">
                <a16:creationId xmlns:a16="http://schemas.microsoft.com/office/drawing/2014/main" id="{867643C4-51AC-B058-02B3-FA2B42571E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9079" y="3963193"/>
            <a:ext cx="1517474" cy="1213979"/>
          </a:xfrm>
          <a:prstGeom prst="rect">
            <a:avLst/>
          </a:prstGeom>
        </p:spPr>
      </p:pic>
      <p:pic>
        <p:nvPicPr>
          <p:cNvPr id="12" name="Picture 11">
            <a:extLst>
              <a:ext uri="{FF2B5EF4-FFF2-40B4-BE49-F238E27FC236}">
                <a16:creationId xmlns:a16="http://schemas.microsoft.com/office/drawing/2014/main" id="{0688987C-DB55-E5DE-2B21-F5A6D4D235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83607" y="4043262"/>
            <a:ext cx="1417388" cy="1133910"/>
          </a:xfrm>
          <a:prstGeom prst="rect">
            <a:avLst/>
          </a:prstGeom>
        </p:spPr>
      </p:pic>
      <p:pic>
        <p:nvPicPr>
          <p:cNvPr id="16" name="Picture 15">
            <a:extLst>
              <a:ext uri="{FF2B5EF4-FFF2-40B4-BE49-F238E27FC236}">
                <a16:creationId xmlns:a16="http://schemas.microsoft.com/office/drawing/2014/main" id="{DB94CF65-D31B-5121-D616-6F495BC078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7477" y="650311"/>
            <a:ext cx="4641823" cy="1213980"/>
          </a:xfrm>
          <a:prstGeom prst="rect">
            <a:avLst/>
          </a:prstGeom>
        </p:spPr>
      </p:pic>
      <p:pic>
        <p:nvPicPr>
          <p:cNvPr id="17" name="Picture 16">
            <a:extLst>
              <a:ext uri="{FF2B5EF4-FFF2-40B4-BE49-F238E27FC236}">
                <a16:creationId xmlns:a16="http://schemas.microsoft.com/office/drawing/2014/main" id="{C235E9C9-4ED1-8792-0C6B-C8B2FE28AA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44585" y="162990"/>
            <a:ext cx="266700" cy="390525"/>
          </a:xfrm>
          <a:prstGeom prst="rect">
            <a:avLst/>
          </a:prstGeom>
        </p:spPr>
      </p:pic>
    </p:spTree>
    <p:extLst>
      <p:ext uri="{BB962C8B-B14F-4D97-AF65-F5344CB8AC3E}">
        <p14:creationId xmlns:p14="http://schemas.microsoft.com/office/powerpoint/2010/main" val="172049089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up)">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right)">
                                      <p:cBhvr>
                                        <p:cTn id="23" dur="500"/>
                                        <p:tgtEl>
                                          <p:spTgt spid="6"/>
                                        </p:tgtEl>
                                      </p:cBhvr>
                                    </p:animEffect>
                                  </p:childTnLst>
                                </p:cTn>
                              </p:par>
                              <p:par>
                                <p:cTn id="24" presetID="22" presetClass="entr" presetSubtype="2"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right)">
                                      <p:cBhvr>
                                        <p:cTn id="26" dur="500"/>
                                        <p:tgtEl>
                                          <p:spTgt spid="10"/>
                                        </p:tgtEl>
                                      </p:cBhvr>
                                    </p:animEffect>
                                  </p:childTnLst>
                                </p:cTn>
                              </p:par>
                              <p:par>
                                <p:cTn id="27" presetID="22" presetClass="entr" presetSubtype="2"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right)">
                                      <p:cBhvr>
                                        <p:cTn id="29" dur="500"/>
                                        <p:tgtEl>
                                          <p:spTgt spid="12"/>
                                        </p:tgtEl>
                                      </p:cBhvr>
                                    </p:animEffect>
                                  </p:childTnLst>
                                </p:cTn>
                              </p:par>
                              <p:par>
                                <p:cTn id="30" presetID="22" presetClass="entr" presetSubtype="2"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righ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BEB7A6-E7CA-BDE3-73C6-FFEA75AE6D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6709" y="2181653"/>
            <a:ext cx="2129051" cy="2129051"/>
          </a:xfrm>
          <a:prstGeom prst="rect">
            <a:avLst/>
          </a:prstGeom>
        </p:spPr>
      </p:pic>
      <p:pic>
        <p:nvPicPr>
          <p:cNvPr id="15" name="Picture 14">
            <a:extLst>
              <a:ext uri="{FF2B5EF4-FFF2-40B4-BE49-F238E27FC236}">
                <a16:creationId xmlns:a16="http://schemas.microsoft.com/office/drawing/2014/main" id="{E84BFD61-FA97-F1B7-D678-8921AD279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9253" y="4714735"/>
            <a:ext cx="952500" cy="952500"/>
          </a:xfrm>
          <a:prstGeom prst="rect">
            <a:avLst/>
          </a:prstGeom>
        </p:spPr>
      </p:pic>
      <p:pic>
        <p:nvPicPr>
          <p:cNvPr id="17" name="Picture 16">
            <a:extLst>
              <a:ext uri="{FF2B5EF4-FFF2-40B4-BE49-F238E27FC236}">
                <a16:creationId xmlns:a16="http://schemas.microsoft.com/office/drawing/2014/main" id="{7971641E-A340-6317-A14F-A9A30F4A63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9253" y="932880"/>
            <a:ext cx="952500" cy="952500"/>
          </a:xfrm>
          <a:prstGeom prst="rect">
            <a:avLst/>
          </a:prstGeom>
        </p:spPr>
      </p:pic>
      <p:pic>
        <p:nvPicPr>
          <p:cNvPr id="19" name="Picture 18">
            <a:extLst>
              <a:ext uri="{FF2B5EF4-FFF2-40B4-BE49-F238E27FC236}">
                <a16:creationId xmlns:a16="http://schemas.microsoft.com/office/drawing/2014/main" id="{BFECB9B1-530F-C965-8598-1F57DB394B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0443" y="932880"/>
            <a:ext cx="952500" cy="952500"/>
          </a:xfrm>
          <a:prstGeom prst="rect">
            <a:avLst/>
          </a:prstGeom>
        </p:spPr>
      </p:pic>
      <p:pic>
        <p:nvPicPr>
          <p:cNvPr id="21" name="Picture 20">
            <a:extLst>
              <a:ext uri="{FF2B5EF4-FFF2-40B4-BE49-F238E27FC236}">
                <a16:creationId xmlns:a16="http://schemas.microsoft.com/office/drawing/2014/main" id="{885008CA-E17C-A87C-5799-BF54A9F100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0443" y="4714735"/>
            <a:ext cx="952500" cy="952500"/>
          </a:xfrm>
          <a:prstGeom prst="rect">
            <a:avLst/>
          </a:prstGeom>
        </p:spPr>
      </p:pic>
      <p:sp>
        <p:nvSpPr>
          <p:cNvPr id="22" name="TextBox 21">
            <a:extLst>
              <a:ext uri="{FF2B5EF4-FFF2-40B4-BE49-F238E27FC236}">
                <a16:creationId xmlns:a16="http://schemas.microsoft.com/office/drawing/2014/main" id="{742AFE4E-63F8-24A8-5E5D-8F3AD02EC86C}"/>
              </a:ext>
            </a:extLst>
          </p:cNvPr>
          <p:cNvSpPr txBox="1"/>
          <p:nvPr/>
        </p:nvSpPr>
        <p:spPr>
          <a:xfrm>
            <a:off x="5525779" y="2184921"/>
            <a:ext cx="1140442" cy="369332"/>
          </a:xfrm>
          <a:prstGeom prst="rect">
            <a:avLst/>
          </a:prstGeom>
          <a:noFill/>
        </p:spPr>
        <p:txBody>
          <a:bodyPr wrap="square" rtlCol="0">
            <a:spAutoFit/>
          </a:bodyPr>
          <a:lstStyle/>
          <a:p>
            <a:r>
              <a:rPr lang="en-US" dirty="0"/>
              <a:t>Rise</a:t>
            </a:r>
          </a:p>
        </p:txBody>
      </p:sp>
      <p:sp>
        <p:nvSpPr>
          <p:cNvPr id="23" name="TextBox 22">
            <a:extLst>
              <a:ext uri="{FF2B5EF4-FFF2-40B4-BE49-F238E27FC236}">
                <a16:creationId xmlns:a16="http://schemas.microsoft.com/office/drawing/2014/main" id="{C7A8FAB3-EEF6-501D-A9AC-9E46749BE7CF}"/>
              </a:ext>
            </a:extLst>
          </p:cNvPr>
          <p:cNvSpPr txBox="1"/>
          <p:nvPr/>
        </p:nvSpPr>
        <p:spPr>
          <a:xfrm>
            <a:off x="5266472" y="5925120"/>
            <a:ext cx="1140442" cy="369332"/>
          </a:xfrm>
          <a:prstGeom prst="rect">
            <a:avLst/>
          </a:prstGeom>
          <a:noFill/>
        </p:spPr>
        <p:txBody>
          <a:bodyPr wrap="square" rtlCol="0">
            <a:spAutoFit/>
          </a:bodyPr>
          <a:lstStyle/>
          <a:p>
            <a:r>
              <a:rPr lang="en-US" dirty="0"/>
              <a:t>chicon</a:t>
            </a:r>
          </a:p>
        </p:txBody>
      </p:sp>
      <p:sp>
        <p:nvSpPr>
          <p:cNvPr id="24" name="TextBox 23">
            <a:extLst>
              <a:ext uri="{FF2B5EF4-FFF2-40B4-BE49-F238E27FC236}">
                <a16:creationId xmlns:a16="http://schemas.microsoft.com/office/drawing/2014/main" id="{68F3660D-9D01-6FE4-2E9E-A8E093704277}"/>
              </a:ext>
            </a:extLst>
          </p:cNvPr>
          <p:cNvSpPr txBox="1"/>
          <p:nvPr/>
        </p:nvSpPr>
        <p:spPr>
          <a:xfrm>
            <a:off x="9619253" y="5925120"/>
            <a:ext cx="1140442" cy="369332"/>
          </a:xfrm>
          <a:prstGeom prst="rect">
            <a:avLst/>
          </a:prstGeom>
          <a:noFill/>
        </p:spPr>
        <p:txBody>
          <a:bodyPr wrap="square" rtlCol="0">
            <a:spAutoFit/>
          </a:bodyPr>
          <a:lstStyle/>
          <a:p>
            <a:r>
              <a:rPr lang="en-US" dirty="0"/>
              <a:t>Nudal's</a:t>
            </a:r>
          </a:p>
        </p:txBody>
      </p:sp>
      <p:sp>
        <p:nvSpPr>
          <p:cNvPr id="25" name="TextBox 24">
            <a:extLst>
              <a:ext uri="{FF2B5EF4-FFF2-40B4-BE49-F238E27FC236}">
                <a16:creationId xmlns:a16="http://schemas.microsoft.com/office/drawing/2014/main" id="{427F338D-A8B6-60D4-4594-0D1C59559203}"/>
              </a:ext>
            </a:extLst>
          </p:cNvPr>
          <p:cNvSpPr txBox="1"/>
          <p:nvPr/>
        </p:nvSpPr>
        <p:spPr>
          <a:xfrm>
            <a:off x="9506231" y="2029539"/>
            <a:ext cx="1140442" cy="369332"/>
          </a:xfrm>
          <a:prstGeom prst="rect">
            <a:avLst/>
          </a:prstGeom>
          <a:noFill/>
        </p:spPr>
        <p:txBody>
          <a:bodyPr wrap="square" rtlCol="0">
            <a:spAutoFit/>
          </a:bodyPr>
          <a:lstStyle/>
          <a:p>
            <a:r>
              <a:rPr lang="en-US" dirty="0"/>
              <a:t>Biriyani</a:t>
            </a:r>
          </a:p>
        </p:txBody>
      </p:sp>
      <p:sp>
        <p:nvSpPr>
          <p:cNvPr id="26" name="TextBox 25">
            <a:extLst>
              <a:ext uri="{FF2B5EF4-FFF2-40B4-BE49-F238E27FC236}">
                <a16:creationId xmlns:a16="http://schemas.microsoft.com/office/drawing/2014/main" id="{C1F3C59D-B99D-49DD-168C-D47000B5215C}"/>
              </a:ext>
            </a:extLst>
          </p:cNvPr>
          <p:cNvSpPr txBox="1"/>
          <p:nvPr/>
        </p:nvSpPr>
        <p:spPr>
          <a:xfrm>
            <a:off x="7563843" y="4530069"/>
            <a:ext cx="1140442" cy="369332"/>
          </a:xfrm>
          <a:prstGeom prst="rect">
            <a:avLst/>
          </a:prstGeom>
          <a:noFill/>
        </p:spPr>
        <p:txBody>
          <a:bodyPr wrap="square" rtlCol="0">
            <a:spAutoFit/>
          </a:bodyPr>
          <a:lstStyle/>
          <a:p>
            <a:r>
              <a:rPr lang="en-US" dirty="0"/>
              <a:t>Rayat</a:t>
            </a:r>
          </a:p>
        </p:txBody>
      </p:sp>
      <p:sp>
        <p:nvSpPr>
          <p:cNvPr id="27" name="Title 26">
            <a:extLst>
              <a:ext uri="{FF2B5EF4-FFF2-40B4-BE49-F238E27FC236}">
                <a16:creationId xmlns:a16="http://schemas.microsoft.com/office/drawing/2014/main" id="{B584E2CF-65A9-0730-8179-B5E03A54AA98}"/>
              </a:ext>
            </a:extLst>
          </p:cNvPr>
          <p:cNvSpPr>
            <a:spLocks noGrp="1"/>
          </p:cNvSpPr>
          <p:nvPr>
            <p:ph type="title"/>
          </p:nvPr>
        </p:nvSpPr>
        <p:spPr>
          <a:xfrm>
            <a:off x="1" y="0"/>
            <a:ext cx="5525778" cy="6858000"/>
          </a:xfrm>
        </p:spPr>
        <p:txBody>
          <a:bodyPr>
            <a:normAutofit/>
          </a:bodyPr>
          <a:lstStyle/>
          <a:p>
            <a:pPr algn="ctr"/>
            <a:r>
              <a:rPr lang="en-US" sz="3600" b="0" i="0" dirty="0">
                <a:solidFill>
                  <a:schemeClr val="accent6">
                    <a:lumMod val="60000"/>
                    <a:lumOff val="40000"/>
                  </a:schemeClr>
                </a:solidFill>
                <a:effectLst/>
                <a:latin typeface="Garamond" panose="02020404030301010803" pitchFamily="18" charset="0"/>
              </a:rPr>
              <a:t>Vegetables, cheeses, ground       meats, tomato sauce, seasonings and spices. Typesetting industry lorem </a:t>
            </a:r>
            <a:r>
              <a:rPr lang="en-US" sz="3600" b="0" i="0" dirty="0" err="1">
                <a:solidFill>
                  <a:schemeClr val="accent6">
                    <a:lumMod val="60000"/>
                    <a:lumOff val="40000"/>
                  </a:schemeClr>
                </a:solidFill>
                <a:effectLst/>
                <a:latin typeface="Garamond" panose="02020404030301010803" pitchFamily="18" charset="0"/>
              </a:rPr>
              <a:t>Lorem</a:t>
            </a:r>
            <a:r>
              <a:rPr lang="en-US" sz="3600" b="0" i="0" dirty="0">
                <a:solidFill>
                  <a:schemeClr val="accent6">
                    <a:lumMod val="60000"/>
                    <a:lumOff val="40000"/>
                  </a:schemeClr>
                </a:solidFill>
                <a:effectLst/>
                <a:latin typeface="Garamond" panose="02020404030301010803" pitchFamily="18" charset="0"/>
              </a:rPr>
              <a:t> Ipsum is simply dummy text of the </a:t>
            </a:r>
            <a:r>
              <a:rPr lang="en-US" sz="3600" b="0" i="0" dirty="0" err="1">
                <a:solidFill>
                  <a:schemeClr val="accent6">
                    <a:lumMod val="60000"/>
                    <a:lumOff val="40000"/>
                  </a:schemeClr>
                </a:solidFill>
                <a:effectLst/>
                <a:latin typeface="Garamond" panose="02020404030301010803" pitchFamily="18" charset="0"/>
              </a:rPr>
              <a:t>priand</a:t>
            </a:r>
            <a:r>
              <a:rPr lang="en-US" sz="3600" b="0" i="0" dirty="0">
                <a:solidFill>
                  <a:schemeClr val="accent6">
                    <a:lumMod val="60000"/>
                    <a:lumOff val="40000"/>
                  </a:schemeClr>
                </a:solidFill>
                <a:effectLst/>
                <a:latin typeface="Garamond" panose="02020404030301010803" pitchFamily="18" charset="0"/>
              </a:rPr>
              <a:t>.</a:t>
            </a:r>
            <a:endParaRPr lang="en-US" sz="3600" dirty="0">
              <a:solidFill>
                <a:schemeClr val="accent6">
                  <a:lumMod val="60000"/>
                  <a:lumOff val="40000"/>
                </a:schemeClr>
              </a:solidFill>
              <a:latin typeface="Garamond" panose="02020404030301010803" pitchFamily="18" charset="0"/>
            </a:endParaRPr>
          </a:p>
        </p:txBody>
      </p:sp>
      <p:sp>
        <p:nvSpPr>
          <p:cNvPr id="28" name="TextBox 27">
            <a:extLst>
              <a:ext uri="{FF2B5EF4-FFF2-40B4-BE49-F238E27FC236}">
                <a16:creationId xmlns:a16="http://schemas.microsoft.com/office/drawing/2014/main" id="{5DA97C9F-B613-A9AF-4D54-A96A740F57F2}"/>
              </a:ext>
            </a:extLst>
          </p:cNvPr>
          <p:cNvSpPr txBox="1"/>
          <p:nvPr/>
        </p:nvSpPr>
        <p:spPr>
          <a:xfrm>
            <a:off x="769748" y="832179"/>
            <a:ext cx="4105702" cy="769441"/>
          </a:xfrm>
          <a:prstGeom prst="rect">
            <a:avLst/>
          </a:prstGeom>
          <a:no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4400" dirty="0">
                <a:solidFill>
                  <a:schemeClr val="accent6">
                    <a:lumMod val="60000"/>
                    <a:lumOff val="40000"/>
                  </a:schemeClr>
                </a:solidFill>
                <a:latin typeface="Garamond" panose="02020404030301010803" pitchFamily="18" charset="0"/>
              </a:rPr>
              <a:t>Types of  Menu</a:t>
            </a:r>
          </a:p>
        </p:txBody>
      </p:sp>
      <p:pic>
        <p:nvPicPr>
          <p:cNvPr id="30" name="Picture 29">
            <a:extLst>
              <a:ext uri="{FF2B5EF4-FFF2-40B4-BE49-F238E27FC236}">
                <a16:creationId xmlns:a16="http://schemas.microsoft.com/office/drawing/2014/main" id="{AAA3CE6F-1723-5A3C-22A8-0D1A8B93B0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44585" y="162990"/>
            <a:ext cx="266700" cy="390525"/>
          </a:xfrm>
          <a:prstGeom prst="rect">
            <a:avLst/>
          </a:prstGeom>
        </p:spPr>
      </p:pic>
    </p:spTree>
    <p:extLst>
      <p:ext uri="{BB962C8B-B14F-4D97-AF65-F5344CB8AC3E}">
        <p14:creationId xmlns:p14="http://schemas.microsoft.com/office/powerpoint/2010/main" val="224133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up)">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right)">
                                      <p:cBhvr>
                                        <p:cTn id="34" dur="500"/>
                                        <p:tgtEl>
                                          <p:spTgt spid="21"/>
                                        </p:tgtEl>
                                      </p:cBhvr>
                                    </p:animEffect>
                                  </p:childTnLst>
                                </p:cTn>
                              </p:par>
                              <p:par>
                                <p:cTn id="35" presetID="22" presetClass="entr" presetSubtype="2"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right)">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2013 - 2022 Theme</Template>
  <TotalTime>180</TotalTime>
  <Words>218</Words>
  <Application>Microsoft Office PowerPoint</Application>
  <PresentationFormat>Widescreen</PresentationFormat>
  <Paragraphs>33</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Calibri Light</vt:lpstr>
      <vt:lpstr>Century751 No2 BT</vt:lpstr>
      <vt:lpstr>Consolas</vt:lpstr>
      <vt:lpstr>Garamond</vt:lpstr>
      <vt:lpstr>Wingdings</vt:lpstr>
      <vt:lpstr>Office Theme</vt:lpstr>
      <vt:lpstr>BK - Amazing &amp; Delicious Food </vt:lpstr>
      <vt:lpstr>A Restaurant management Project  web development is made by the Bablu kumar and A restaurant manager project in web development fouses specifically on providing Tools and functionalites for restaurant managers to efficiently oversee and mange deily oprattion  </vt:lpstr>
      <vt:lpstr>PowerPoint Presentation</vt:lpstr>
      <vt:lpstr>This is 2 page in the website</vt:lpstr>
      <vt:lpstr>THIS PAGE CREATED HTML AND CSS NOT .JS</vt:lpstr>
      <vt:lpstr>PAY DEBIT/CRIDET CARD  OPTION !</vt:lpstr>
      <vt:lpstr>SOCIAL MIDEA LINK AND GOOGLE MAP LTION</vt:lpstr>
      <vt:lpstr>PNG IMAGES</vt:lpstr>
      <vt:lpstr>Vegetables, cheeses, ground       meats, tomato sauce, seasonings and spices. Typesetting industry lorem Lorem Ipsum is simply dummy text of the priand.</vt:lpstr>
      <vt:lpstr>Thanks watching This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BK - Amazing &amp; Delicious Food</dc:title>
  <dc:creator>bablu kumar</dc:creator>
  <cp:lastModifiedBy>bablu kumar</cp:lastModifiedBy>
  <cp:revision>2</cp:revision>
  <dcterms:created xsi:type="dcterms:W3CDTF">2024-03-13T15:16:33Z</dcterms:created>
  <dcterms:modified xsi:type="dcterms:W3CDTF">2024-03-16T09:20:15Z</dcterms:modified>
</cp:coreProperties>
</file>